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3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4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5.xml" ContentType="application/vnd.openxmlformats-officedocument.theme+xml"/>
  <Override PartName="/ppt/slideLayouts/slideLayout29.xml" ContentType="application/vnd.openxmlformats-officedocument.presentationml.slideLayout+xml"/>
  <Override PartName="/ppt/theme/theme6.xml" ContentType="application/vnd.openxmlformats-officedocument.theme+xml"/>
  <Override PartName="/ppt/slideLayouts/slideLayout30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8" r:id="rId1"/>
    <p:sldMasterId id="2147483905" r:id="rId2"/>
    <p:sldMasterId id="2147483955" r:id="rId3"/>
    <p:sldMasterId id="2147483939" r:id="rId4"/>
    <p:sldMasterId id="2147483948" r:id="rId5"/>
    <p:sldMasterId id="2147483950" r:id="rId6"/>
    <p:sldMasterId id="2147483683" r:id="rId7"/>
  </p:sldMasterIdLst>
  <p:notesMasterIdLst>
    <p:notesMasterId r:id="rId56"/>
  </p:notesMasterIdLst>
  <p:handoutMasterIdLst>
    <p:handoutMasterId r:id="rId57"/>
  </p:handoutMasterIdLst>
  <p:sldIdLst>
    <p:sldId id="603" r:id="rId8"/>
    <p:sldId id="2654" r:id="rId9"/>
    <p:sldId id="739" r:id="rId10"/>
    <p:sldId id="2607" r:id="rId11"/>
    <p:sldId id="2663" r:id="rId12"/>
    <p:sldId id="2658" r:id="rId13"/>
    <p:sldId id="2611" r:id="rId14"/>
    <p:sldId id="2664" r:id="rId15"/>
    <p:sldId id="2665" r:id="rId16"/>
    <p:sldId id="2641" r:id="rId17"/>
    <p:sldId id="2655" r:id="rId18"/>
    <p:sldId id="2642" r:id="rId19"/>
    <p:sldId id="2666" r:id="rId20"/>
    <p:sldId id="2649" r:id="rId21"/>
    <p:sldId id="2667" r:id="rId22"/>
    <p:sldId id="2657" r:id="rId23"/>
    <p:sldId id="2643" r:id="rId24"/>
    <p:sldId id="2644" r:id="rId25"/>
    <p:sldId id="2645" r:id="rId26"/>
    <p:sldId id="2646" r:id="rId27"/>
    <p:sldId id="2670" r:id="rId28"/>
    <p:sldId id="2668" r:id="rId29"/>
    <p:sldId id="2669" r:id="rId30"/>
    <p:sldId id="2673" r:id="rId31"/>
    <p:sldId id="2674" r:id="rId32"/>
    <p:sldId id="2675" r:id="rId33"/>
    <p:sldId id="2678" r:id="rId34"/>
    <p:sldId id="2677" r:id="rId35"/>
    <p:sldId id="2585" r:id="rId36"/>
    <p:sldId id="2628" r:id="rId37"/>
    <p:sldId id="2650" r:id="rId38"/>
    <p:sldId id="2648" r:id="rId39"/>
    <p:sldId id="2640" r:id="rId40"/>
    <p:sldId id="2647" r:id="rId41"/>
    <p:sldId id="2629" r:id="rId42"/>
    <p:sldId id="2659" r:id="rId43"/>
    <p:sldId id="2660" r:id="rId44"/>
    <p:sldId id="2661" r:id="rId45"/>
    <p:sldId id="2662" r:id="rId46"/>
    <p:sldId id="2613" r:id="rId47"/>
    <p:sldId id="2679" r:id="rId48"/>
    <p:sldId id="2626" r:id="rId49"/>
    <p:sldId id="2680" r:id="rId50"/>
    <p:sldId id="2651" r:id="rId51"/>
    <p:sldId id="2652" r:id="rId52"/>
    <p:sldId id="2653" r:id="rId53"/>
    <p:sldId id="582" r:id="rId54"/>
    <p:sldId id="2676" r:id="rId55"/>
  </p:sldIdLst>
  <p:sldSz cx="12196763" cy="6858000"/>
  <p:notesSz cx="6858000" cy="9144000"/>
  <p:defaultTextStyle>
    <a:defPPr>
      <a:defRPr lang="en-US"/>
    </a:defPPr>
    <a:lvl1pPr marL="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4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7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71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957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196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43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67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913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1D1D1A"/>
    <a:srgbClr val="0432FF"/>
    <a:srgbClr val="0096FF"/>
    <a:srgbClr val="F2F2F2"/>
    <a:srgbClr val="4F81BD"/>
    <a:srgbClr val="E2F9D0"/>
    <a:srgbClr val="221815"/>
    <a:srgbClr val="91A2BF"/>
    <a:srgbClr val="66BA36"/>
    <a:srgbClr val="5957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799B23B-EC83-4686-B30A-512413B5E67A}" styleName="浅色样式 3 - 强调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525" autoAdjust="0"/>
    <p:restoredTop sz="96291" autoAdjust="0"/>
  </p:normalViewPr>
  <p:slideViewPr>
    <p:cSldViewPr snapToGrid="0" snapToObjects="1">
      <p:cViewPr>
        <p:scale>
          <a:sx n="121" d="100"/>
          <a:sy n="121" d="100"/>
        </p:scale>
        <p:origin x="328" y="31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3688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slide" Target="slides/slide32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slide" Target="slides/slide35.xml"/><Relationship Id="rId47" Type="http://schemas.openxmlformats.org/officeDocument/2006/relationships/slide" Target="slides/slide40.xml"/><Relationship Id="rId50" Type="http://schemas.openxmlformats.org/officeDocument/2006/relationships/slide" Target="slides/slide43.xml"/><Relationship Id="rId55" Type="http://schemas.openxmlformats.org/officeDocument/2006/relationships/slide" Target="slides/slide48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53" Type="http://schemas.openxmlformats.org/officeDocument/2006/relationships/slide" Target="slides/slide46.xml"/><Relationship Id="rId58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61" Type="http://schemas.openxmlformats.org/officeDocument/2006/relationships/tableStyles" Target="tableStyles.xml"/><Relationship Id="rId19" Type="http://schemas.openxmlformats.org/officeDocument/2006/relationships/slide" Target="slides/slide1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slide" Target="slides/slide41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51" Type="http://schemas.openxmlformats.org/officeDocument/2006/relationships/slide" Target="slides/slide44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slide" Target="slides/slide39.xml"/><Relationship Id="rId59" Type="http://schemas.openxmlformats.org/officeDocument/2006/relationships/viewProps" Target="viewProps.xml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54" Type="http://schemas.openxmlformats.org/officeDocument/2006/relationships/slide" Target="slides/slide47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slide" Target="slides/slide42.xml"/><Relationship Id="rId57" Type="http://schemas.openxmlformats.org/officeDocument/2006/relationships/handoutMaster" Target="handoutMasters/handoutMaster1.xml"/><Relationship Id="rId10" Type="http://schemas.openxmlformats.org/officeDocument/2006/relationships/slide" Target="slides/slide3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openxmlformats.org/officeDocument/2006/relationships/slide" Target="slides/slide45.xml"/><Relationship Id="rId60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CC198DB-AFBD-584A-8986-364FF2B03F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01315C-523F-A043-8029-B992149712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CF71B8-DF2A-2E41-BE66-2E18A767DA8A}" type="datetimeFigureOut">
              <a:rPr lang="en-US" smtClean="0"/>
              <a:t>6/16/24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601424-70F4-1643-8E3A-557A0258D6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5BF48A-FF5C-8145-95A7-EE66A87C73D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5F0CC5-85BE-A64A-BD47-54C66F7E9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0952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D60A27-BF12-6744-9E93-932A0E34D8BB}" type="datetimeFigureOut">
              <a:rPr lang="en-US" smtClean="0"/>
              <a:t>6/16/24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7326F3-4732-B74B-9C70-D0992466E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632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5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304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957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60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826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913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566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721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1611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C:\Users\z00205060\Desktop\CP项目\规范类文件\新建文件夹\巴展视觉物料规范-18.jpg">
            <a:extLst>
              <a:ext uri="{FF2B5EF4-FFF2-40B4-BE49-F238E27FC236}">
                <a16:creationId xmlns:a16="http://schemas.microsoft.com/office/drawing/2014/main" id="{60D4CF4B-3D9D-564E-9AB4-9D3074BC013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9893" y="32809"/>
            <a:ext cx="12196763" cy="6856951"/>
          </a:xfrm>
          <a:prstGeom prst="rect">
            <a:avLst/>
          </a:prstGeom>
          <a:noFill/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FC97DCE-0896-AD42-9AE0-7F25594CD24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rgbClr val="374154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41B8501-68C3-364E-8EDD-CD53B0A6B55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1D1D1A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1816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95400"/>
            <a:ext cx="11161240" cy="5085928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849391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39072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1191" y="240462"/>
            <a:ext cx="10503794" cy="783197"/>
          </a:xfrm>
          <a:prstGeom prst="rect">
            <a:avLst/>
          </a:prstGeom>
        </p:spPr>
        <p:txBody>
          <a:bodyPr anchor="ctr"/>
          <a:lstStyle>
            <a:lvl1pPr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7016421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288000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447027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5" y="1306286"/>
            <a:ext cx="5290949" cy="4931228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5" name="内容占位符 2"/>
          <p:cNvSpPr>
            <a:spLocks noGrp="1"/>
          </p:cNvSpPr>
          <p:nvPr>
            <p:ph sz="half" idx="10"/>
          </p:nvPr>
        </p:nvSpPr>
        <p:spPr>
          <a:xfrm>
            <a:off x="6296160" y="1306286"/>
            <a:ext cx="5290949" cy="4931228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985665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283443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81757" y="1306285"/>
            <a:ext cx="11161240" cy="4985657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54304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4822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251857"/>
            <a:ext cx="10963473" cy="5103223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922801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4158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4235280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1395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8141950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1.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4721326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思考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20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24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285E641-72A7-364D-AE4C-713FCA53F20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03900" y="3611316"/>
            <a:ext cx="3439096" cy="2732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7907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1491252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53555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7481482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484784"/>
            <a:ext cx="11161240" cy="4525736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922526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008212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04664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tx1">
                    <a:lumMod val="95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623635" y="1196752"/>
            <a:ext cx="10963473" cy="5197702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337576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N.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38927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63546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719684" y="1351536"/>
            <a:ext cx="10757396" cy="4957784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370003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8861184-AC94-6541-A9F6-3504B6AC75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1810"/>
            <a:ext cx="12196763" cy="4792771"/>
          </a:xfrm>
          <a:prstGeom prst="rect">
            <a:avLst/>
          </a:prstGeom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011094E6-4D5B-8C42-9657-10EE07AF67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chemeClr val="tx2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EC68140-F31D-D449-AB97-7D3A7E7A49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FFFFFF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3655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960DD1-8AC3-8F46-9D2D-BF81187F43FC}"/>
              </a:ext>
            </a:extLst>
          </p:cNvPr>
          <p:cNvSpPr txBox="1"/>
          <p:nvPr userDrawn="1"/>
        </p:nvSpPr>
        <p:spPr>
          <a:xfrm>
            <a:off x="1502228" y="2617826"/>
            <a:ext cx="51271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0" dirty="0">
                <a:solidFill>
                  <a:srgbClr val="221815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64786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探索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206140" cy="5594695"/>
          </a:xfrm>
          <a:prstGeom prst="rect">
            <a:avLst/>
          </a:prstGeom>
        </p:spPr>
      </p:pic>
      <p:sp>
        <p:nvSpPr>
          <p:cNvPr id="7" name="L 形 6"/>
          <p:cNvSpPr/>
          <p:nvPr userDrawn="1"/>
        </p:nvSpPr>
        <p:spPr>
          <a:xfrm rot="5400000">
            <a:off x="7853942" y="2130562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227DEE9-8BE9-0D49-BF96-9E83C5312E0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F43DA98-D48D-6947-95EF-BA3B05E688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52F8733E-C4C9-8D4D-8DDA-CAB265AC05A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651949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智能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5"/>
            <a:ext cx="12197432" cy="559923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2AA4863-E1EF-3342-A8CB-ECD4FD06CE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195303EA-8491-464F-99A0-67F948701C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412816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6DBC59C-CE55-E340-A3AE-F88AAF0D75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4" name="L 形 17">
            <a:extLst>
              <a:ext uri="{FF2B5EF4-FFF2-40B4-BE49-F238E27FC236}">
                <a16:creationId xmlns:a16="http://schemas.microsoft.com/office/drawing/2014/main" id="{3049C48A-4CAE-8940-8A29-89DE0543DF4C}"/>
              </a:ext>
            </a:extLst>
          </p:cNvPr>
          <p:cNvSpPr/>
          <p:nvPr userDrawn="1"/>
        </p:nvSpPr>
        <p:spPr>
          <a:xfrm rot="5400000">
            <a:off x="5369529" y="2370740"/>
            <a:ext cx="744262" cy="762208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</p:spTree>
    <p:extLst>
      <p:ext uri="{BB962C8B-B14F-4D97-AF65-F5344CB8AC3E}">
        <p14:creationId xmlns:p14="http://schemas.microsoft.com/office/powerpoint/2010/main" val="3514487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创新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4"/>
            <a:ext cx="12197432" cy="5590529"/>
          </a:xfrm>
          <a:prstGeom prst="rect">
            <a:avLst/>
          </a:prstGeom>
        </p:spPr>
      </p:pic>
      <p:sp>
        <p:nvSpPr>
          <p:cNvPr id="9" name="L 形 8"/>
          <p:cNvSpPr/>
          <p:nvPr userDrawn="1"/>
        </p:nvSpPr>
        <p:spPr>
          <a:xfrm rot="5400000">
            <a:off x="5945516" y="2323519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B908F03-BBCC-164B-BE54-2E836D6E7C1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A3BE9F9B-07D9-DD4C-9CEF-250804A4145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3A299E5-0026-5A42-88AA-B3A7F29D3AB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8426698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攀登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74021"/>
            <a:ext cx="12197432" cy="56687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8" name="L 形 7"/>
          <p:cNvSpPr/>
          <p:nvPr userDrawn="1"/>
        </p:nvSpPr>
        <p:spPr>
          <a:xfrm rot="5400000">
            <a:off x="7929967" y="1657555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6BB7B2F8-0AF7-D04F-81DD-52FDB6B7326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62D1BCC-0781-514D-8FE8-12F4AF64BC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5373707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3414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2248356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E415327-0213-194E-B61D-B6ACD3178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F51793D-2582-2644-B9F5-2A41076AAC3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471818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hyperlink" Target="https://github.com/chenzomi12/DeepLearningSystem" TargetMode="Externa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hyperlink" Target="https://chenzomi12.github.io/" TargetMode="Externa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hyperlink" Target="https://chenzomi12.github.io/" TargetMode="External"/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hyperlink" Target="https://chenzomi12.github.io/" TargetMode="Externa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image" Target="../media/image8.png"/><Relationship Id="rId5" Type="http://schemas.openxmlformats.org/officeDocument/2006/relationships/slideLayout" Target="../slideLayouts/slideLayout18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hyperlink" Target="https://chenzomi12.github.io/" TargetMode="External"/><Relationship Id="rId3" Type="http://schemas.openxmlformats.org/officeDocument/2006/relationships/slideLayout" Target="../slideLayouts/slideLayout25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0.jpeg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26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5" Type="http://schemas.openxmlformats.org/officeDocument/2006/relationships/hyperlink" Target="https://chenzomi12.github.io/" TargetMode="External"/><Relationship Id="rId4" Type="http://schemas.openxmlformats.org/officeDocument/2006/relationships/image" Target="../media/image1.png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29.xml"/><Relationship Id="rId4" Type="http://schemas.openxmlformats.org/officeDocument/2006/relationships/hyperlink" Target="https://chenzomi12.github.io/" TargetMode="Externa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30.xml"/><Relationship Id="rId6" Type="http://schemas.openxmlformats.org/officeDocument/2006/relationships/hyperlink" Target="https://github.com/chenzomi12/DeepLearningSystem" TargetMode="External"/><Relationship Id="rId5" Type="http://schemas.openxmlformats.org/officeDocument/2006/relationships/hyperlink" Target="https://chenzomi12.github.io/" TargetMode="Externa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">
            <a:extLst>
              <a:ext uri="{FF2B5EF4-FFF2-40B4-BE49-F238E27FC236}">
                <a16:creationId xmlns:a16="http://schemas.microsoft.com/office/drawing/2014/main" id="{DAA57E4D-57AC-4B4A-BA6C-86FA5001E093}"/>
              </a:ext>
            </a:extLst>
          </p:cNvPr>
          <p:cNvSpPr txBox="1"/>
          <p:nvPr userDrawn="1"/>
        </p:nvSpPr>
        <p:spPr>
          <a:xfrm>
            <a:off x="553765" y="6469851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B55D2D48-944A-9C4D-BB22-D76C71F4D94F}"/>
              </a:ext>
            </a:extLst>
          </p:cNvPr>
          <p:cNvSpPr txBox="1"/>
          <p:nvPr userDrawn="1"/>
        </p:nvSpPr>
        <p:spPr>
          <a:xfrm>
            <a:off x="1281791" y="6542628"/>
            <a:ext cx="499730" cy="1499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974" smtClean="0">
                <a:solidFill>
                  <a:srgbClr val="1D1D1B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74" dirty="0">
              <a:solidFill>
                <a:srgbClr val="1D1D1B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sp>
        <p:nvSpPr>
          <p:cNvPr id="8" name="副标题 2">
            <a:extLst>
              <a:ext uri="{FF2B5EF4-FFF2-40B4-BE49-F238E27FC236}">
                <a16:creationId xmlns:a16="http://schemas.microsoft.com/office/drawing/2014/main" id="{856DBD81-A7BD-584A-94D7-31E1EFFD9F98}"/>
              </a:ext>
            </a:extLst>
          </p:cNvPr>
          <p:cNvSpPr txBox="1">
            <a:spLocks/>
          </p:cNvSpPr>
          <p:nvPr userDrawn="1"/>
        </p:nvSpPr>
        <p:spPr bwMode="auto">
          <a:xfrm>
            <a:off x="8474645" y="6263990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0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BE738B7-F398-0746-82A7-6856A70110C5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48541"/>
            <a:ext cx="144000" cy="144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0" name="TextBox 2">
            <a:extLst>
              <a:ext uri="{FF2B5EF4-FFF2-40B4-BE49-F238E27FC236}">
                <a16:creationId xmlns:a16="http://schemas.microsoft.com/office/drawing/2014/main" id="{0021EBA7-FAE3-FF4A-A451-258276F9F3D7}"/>
              </a:ext>
            </a:extLst>
          </p:cNvPr>
          <p:cNvSpPr txBox="1"/>
          <p:nvPr userDrawn="1"/>
        </p:nvSpPr>
        <p:spPr>
          <a:xfrm>
            <a:off x="8474645" y="6468770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com/chenzomi12/DeepLearningSystem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1" name="Rectangle 15">
            <a:extLst>
              <a:ext uri="{FF2B5EF4-FFF2-40B4-BE49-F238E27FC236}">
                <a16:creationId xmlns:a16="http://schemas.microsoft.com/office/drawing/2014/main" id="{2B527018-A8C0-2549-A68F-07BA1E99861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E6C2E1D7-5E39-AB4F-9CBA-46A0ADF0768E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6F1C80BB-D03E-114E-9AE3-8A8609E07672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4" name="Group 18">
              <a:extLst>
                <a:ext uri="{FF2B5EF4-FFF2-40B4-BE49-F238E27FC236}">
                  <a16:creationId xmlns:a16="http://schemas.microsoft.com/office/drawing/2014/main" id="{2F0883A7-BCE1-2342-91EE-B3A807B5EE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5" name="Rectangle 19">
                <a:extLst>
                  <a:ext uri="{FF2B5EF4-FFF2-40B4-BE49-F238E27FC236}">
                    <a16:creationId xmlns:a16="http://schemas.microsoft.com/office/drawing/2014/main" id="{69E12922-9CE0-8144-94EA-24B51ED17E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6" name="Rectangle 20">
                <a:extLst>
                  <a:ext uri="{FF2B5EF4-FFF2-40B4-BE49-F238E27FC236}">
                    <a16:creationId xmlns:a16="http://schemas.microsoft.com/office/drawing/2014/main" id="{0F94F024-0AF6-FC47-8DFC-F35CD6931E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1">
                <a:extLst>
                  <a:ext uri="{FF2B5EF4-FFF2-40B4-BE49-F238E27FC236}">
                    <a16:creationId xmlns:a16="http://schemas.microsoft.com/office/drawing/2014/main" id="{6DB1F3D1-02FB-D34F-A2B5-3688CF5FB8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2">
                <a:extLst>
                  <a:ext uri="{FF2B5EF4-FFF2-40B4-BE49-F238E27FC236}">
                    <a16:creationId xmlns:a16="http://schemas.microsoft.com/office/drawing/2014/main" id="{F78FB0B0-0E5C-954F-8BC1-1A273BD1E9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23">
              <a:extLst>
                <a:ext uri="{FF2B5EF4-FFF2-40B4-BE49-F238E27FC236}">
                  <a16:creationId xmlns:a16="http://schemas.microsoft.com/office/drawing/2014/main" id="{04B50A98-6A94-6845-B2AF-0E608B122E5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1" name="Rectangle 24">
                <a:extLst>
                  <a:ext uri="{FF2B5EF4-FFF2-40B4-BE49-F238E27FC236}">
                    <a16:creationId xmlns:a16="http://schemas.microsoft.com/office/drawing/2014/main" id="{BCE565D0-22C1-2E47-ADDF-A42AB04FB6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2" name="Rectangle 25">
                <a:extLst>
                  <a:ext uri="{FF2B5EF4-FFF2-40B4-BE49-F238E27FC236}">
                    <a16:creationId xmlns:a16="http://schemas.microsoft.com/office/drawing/2014/main" id="{7031360E-60D8-3748-820B-120AFA81DD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6">
                <a:extLst>
                  <a:ext uri="{FF2B5EF4-FFF2-40B4-BE49-F238E27FC236}">
                    <a16:creationId xmlns:a16="http://schemas.microsoft.com/office/drawing/2014/main" id="{5E103C08-5827-934C-9FE6-DE811B5CBA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7">
                <a:extLst>
                  <a:ext uri="{FF2B5EF4-FFF2-40B4-BE49-F238E27FC236}">
                    <a16:creationId xmlns:a16="http://schemas.microsoft.com/office/drawing/2014/main" id="{51B2DE11-DBCC-F442-A2A8-08E9F5E752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8">
              <a:extLst>
                <a:ext uri="{FF2B5EF4-FFF2-40B4-BE49-F238E27FC236}">
                  <a16:creationId xmlns:a16="http://schemas.microsoft.com/office/drawing/2014/main" id="{BA4F0379-6F0F-1648-B5CB-024104F1D9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7" name="Rectangle 29">
                <a:extLst>
                  <a:ext uri="{FF2B5EF4-FFF2-40B4-BE49-F238E27FC236}">
                    <a16:creationId xmlns:a16="http://schemas.microsoft.com/office/drawing/2014/main" id="{52A1B2A2-CFB4-474D-98D0-AB03196757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8" name="Rectangle 30">
                <a:extLst>
                  <a:ext uri="{FF2B5EF4-FFF2-40B4-BE49-F238E27FC236}">
                    <a16:creationId xmlns:a16="http://schemas.microsoft.com/office/drawing/2014/main" id="{3811321C-E020-4C46-80FA-B6E6B3D232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1">
                <a:extLst>
                  <a:ext uri="{FF2B5EF4-FFF2-40B4-BE49-F238E27FC236}">
                    <a16:creationId xmlns:a16="http://schemas.microsoft.com/office/drawing/2014/main" id="{42CE6974-5699-B64E-8748-C7AA8B59A6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2">
                <a:extLst>
                  <a:ext uri="{FF2B5EF4-FFF2-40B4-BE49-F238E27FC236}">
                    <a16:creationId xmlns:a16="http://schemas.microsoft.com/office/drawing/2014/main" id="{CCDD0EC8-DEF3-D74F-A0CE-471C31C185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33">
              <a:extLst>
                <a:ext uri="{FF2B5EF4-FFF2-40B4-BE49-F238E27FC236}">
                  <a16:creationId xmlns:a16="http://schemas.microsoft.com/office/drawing/2014/main" id="{86D01087-413E-624D-80E9-CFAFB3275F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3" name="Rectangle 34">
                <a:extLst>
                  <a:ext uri="{FF2B5EF4-FFF2-40B4-BE49-F238E27FC236}">
                    <a16:creationId xmlns:a16="http://schemas.microsoft.com/office/drawing/2014/main" id="{752C8B9C-9D84-5845-BD1F-44013C8C64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4" name="Rectangle 35">
                <a:extLst>
                  <a:ext uri="{FF2B5EF4-FFF2-40B4-BE49-F238E27FC236}">
                    <a16:creationId xmlns:a16="http://schemas.microsoft.com/office/drawing/2014/main" id="{4EB35639-3259-C847-8C55-4E4D266ABB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6">
                <a:extLst>
                  <a:ext uri="{FF2B5EF4-FFF2-40B4-BE49-F238E27FC236}">
                    <a16:creationId xmlns:a16="http://schemas.microsoft.com/office/drawing/2014/main" id="{A11EF571-49DB-8249-99C5-89BC145C89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7">
                <a:extLst>
                  <a:ext uri="{FF2B5EF4-FFF2-40B4-BE49-F238E27FC236}">
                    <a16:creationId xmlns:a16="http://schemas.microsoft.com/office/drawing/2014/main" id="{3E8B53FC-E145-3F43-AFF8-EB48BC38C4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8">
              <a:extLst>
                <a:ext uri="{FF2B5EF4-FFF2-40B4-BE49-F238E27FC236}">
                  <a16:creationId xmlns:a16="http://schemas.microsoft.com/office/drawing/2014/main" id="{E83DBCC2-696B-AD41-A7AF-7192CD834A8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9" name="Rectangle 39">
                <a:extLst>
                  <a:ext uri="{FF2B5EF4-FFF2-40B4-BE49-F238E27FC236}">
                    <a16:creationId xmlns:a16="http://schemas.microsoft.com/office/drawing/2014/main" id="{6A0F83C8-66F9-C646-AA29-C7361B3002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40">
                <a:extLst>
                  <a:ext uri="{FF2B5EF4-FFF2-40B4-BE49-F238E27FC236}">
                    <a16:creationId xmlns:a16="http://schemas.microsoft.com/office/drawing/2014/main" id="{E6045887-7F8F-F440-87E6-90112BBCAB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1">
                <a:extLst>
                  <a:ext uri="{FF2B5EF4-FFF2-40B4-BE49-F238E27FC236}">
                    <a16:creationId xmlns:a16="http://schemas.microsoft.com/office/drawing/2014/main" id="{FADBF25C-CD8A-344D-A2B6-9F694BE521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2">
                <a:extLst>
                  <a:ext uri="{FF2B5EF4-FFF2-40B4-BE49-F238E27FC236}">
                    <a16:creationId xmlns:a16="http://schemas.microsoft.com/office/drawing/2014/main" id="{5756FACE-B85A-BE48-89D3-72CDE423EA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43">
              <a:extLst>
                <a:ext uri="{FF2B5EF4-FFF2-40B4-BE49-F238E27FC236}">
                  <a16:creationId xmlns:a16="http://schemas.microsoft.com/office/drawing/2014/main" id="{6E6546FA-A3AE-1445-B5F3-D3FDF9B38BA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5" name="Rectangle 44">
                <a:extLst>
                  <a:ext uri="{FF2B5EF4-FFF2-40B4-BE49-F238E27FC236}">
                    <a16:creationId xmlns:a16="http://schemas.microsoft.com/office/drawing/2014/main" id="{0213551D-0E39-714A-974C-324089C145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45">
                <a:extLst>
                  <a:ext uri="{FF2B5EF4-FFF2-40B4-BE49-F238E27FC236}">
                    <a16:creationId xmlns:a16="http://schemas.microsoft.com/office/drawing/2014/main" id="{38E6BB56-0E57-4D4C-B890-D407AD3706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6">
                <a:extLst>
                  <a:ext uri="{FF2B5EF4-FFF2-40B4-BE49-F238E27FC236}">
                    <a16:creationId xmlns:a16="http://schemas.microsoft.com/office/drawing/2014/main" id="{016E85E5-8603-064F-9B53-45C9479EF1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7">
                <a:extLst>
                  <a:ext uri="{FF2B5EF4-FFF2-40B4-BE49-F238E27FC236}">
                    <a16:creationId xmlns:a16="http://schemas.microsoft.com/office/drawing/2014/main" id="{61979A07-7FC0-794E-902D-DE18D921B8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8">
              <a:extLst>
                <a:ext uri="{FF2B5EF4-FFF2-40B4-BE49-F238E27FC236}">
                  <a16:creationId xmlns:a16="http://schemas.microsoft.com/office/drawing/2014/main" id="{3F0325B4-35DD-E041-BA7F-B681242FA4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1" name="Rectangle 49">
                <a:extLst>
                  <a:ext uri="{FF2B5EF4-FFF2-40B4-BE49-F238E27FC236}">
                    <a16:creationId xmlns:a16="http://schemas.microsoft.com/office/drawing/2014/main" id="{160A308A-50A9-9C4C-AF71-79017E36F0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50">
                <a:extLst>
                  <a:ext uri="{FF2B5EF4-FFF2-40B4-BE49-F238E27FC236}">
                    <a16:creationId xmlns:a16="http://schemas.microsoft.com/office/drawing/2014/main" id="{97497718-5961-5446-9E28-15CA3A2138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1">
                <a:extLst>
                  <a:ext uri="{FF2B5EF4-FFF2-40B4-BE49-F238E27FC236}">
                    <a16:creationId xmlns:a16="http://schemas.microsoft.com/office/drawing/2014/main" id="{8375F904-41AE-8146-8E09-C35AB795A7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2">
                <a:extLst>
                  <a:ext uri="{FF2B5EF4-FFF2-40B4-BE49-F238E27FC236}">
                    <a16:creationId xmlns:a16="http://schemas.microsoft.com/office/drawing/2014/main" id="{A1D3B9B0-CDE9-5244-9364-3FE76EE1F9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53">
              <a:extLst>
                <a:ext uri="{FF2B5EF4-FFF2-40B4-BE49-F238E27FC236}">
                  <a16:creationId xmlns:a16="http://schemas.microsoft.com/office/drawing/2014/main" id="{AF07594E-C433-FB4E-964B-FCB6E508F19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7" name="Rectangle 54">
                <a:extLst>
                  <a:ext uri="{FF2B5EF4-FFF2-40B4-BE49-F238E27FC236}">
                    <a16:creationId xmlns:a16="http://schemas.microsoft.com/office/drawing/2014/main" id="{472C57FE-7162-354F-8D2E-9F74E180F6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55">
                <a:extLst>
                  <a:ext uri="{FF2B5EF4-FFF2-40B4-BE49-F238E27FC236}">
                    <a16:creationId xmlns:a16="http://schemas.microsoft.com/office/drawing/2014/main" id="{8BB07287-2BF7-1B49-8591-59AFBCE1E1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6">
                <a:extLst>
                  <a:ext uri="{FF2B5EF4-FFF2-40B4-BE49-F238E27FC236}">
                    <a16:creationId xmlns:a16="http://schemas.microsoft.com/office/drawing/2014/main" id="{61C593D7-BCA8-E243-A350-D473367FC0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7">
                <a:extLst>
                  <a:ext uri="{FF2B5EF4-FFF2-40B4-BE49-F238E27FC236}">
                    <a16:creationId xmlns:a16="http://schemas.microsoft.com/office/drawing/2014/main" id="{96E2ACF3-8945-A846-9A76-24E4F1DE44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8">
              <a:extLst>
                <a:ext uri="{FF2B5EF4-FFF2-40B4-BE49-F238E27FC236}">
                  <a16:creationId xmlns:a16="http://schemas.microsoft.com/office/drawing/2014/main" id="{53F68A40-98FE-C049-8646-AF3B4B8F3F1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3" name="Rectangle 59">
                <a:extLst>
                  <a:ext uri="{FF2B5EF4-FFF2-40B4-BE49-F238E27FC236}">
                    <a16:creationId xmlns:a16="http://schemas.microsoft.com/office/drawing/2014/main" id="{3BFBC783-6197-584C-9E4F-7F6798332A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60">
                <a:extLst>
                  <a:ext uri="{FF2B5EF4-FFF2-40B4-BE49-F238E27FC236}">
                    <a16:creationId xmlns:a16="http://schemas.microsoft.com/office/drawing/2014/main" id="{F328BC2C-2255-5149-9F7A-DC0F920F68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1">
                <a:extLst>
                  <a:ext uri="{FF2B5EF4-FFF2-40B4-BE49-F238E27FC236}">
                    <a16:creationId xmlns:a16="http://schemas.microsoft.com/office/drawing/2014/main" id="{AAB98B3A-E4B0-2D42-BAB5-43D7B746DD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2">
                <a:extLst>
                  <a:ext uri="{FF2B5EF4-FFF2-40B4-BE49-F238E27FC236}">
                    <a16:creationId xmlns:a16="http://schemas.microsoft.com/office/drawing/2014/main" id="{8D176379-BF63-7941-891A-34942201E5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63">
              <a:extLst>
                <a:ext uri="{FF2B5EF4-FFF2-40B4-BE49-F238E27FC236}">
                  <a16:creationId xmlns:a16="http://schemas.microsoft.com/office/drawing/2014/main" id="{13D5D356-16D2-B246-A39E-2D07E1183D7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9" name="Rectangle 64">
                <a:extLst>
                  <a:ext uri="{FF2B5EF4-FFF2-40B4-BE49-F238E27FC236}">
                    <a16:creationId xmlns:a16="http://schemas.microsoft.com/office/drawing/2014/main" id="{FECA42F8-FF45-2044-BDE7-C7DC7313FF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65">
                <a:extLst>
                  <a:ext uri="{FF2B5EF4-FFF2-40B4-BE49-F238E27FC236}">
                    <a16:creationId xmlns:a16="http://schemas.microsoft.com/office/drawing/2014/main" id="{876AF6DD-69F9-C045-A4F0-136C6B6FD9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6">
                <a:extLst>
                  <a:ext uri="{FF2B5EF4-FFF2-40B4-BE49-F238E27FC236}">
                    <a16:creationId xmlns:a16="http://schemas.microsoft.com/office/drawing/2014/main" id="{4F4D979B-6877-8B4F-A4FA-9E3CE00D72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7">
                <a:extLst>
                  <a:ext uri="{FF2B5EF4-FFF2-40B4-BE49-F238E27FC236}">
                    <a16:creationId xmlns:a16="http://schemas.microsoft.com/office/drawing/2014/main" id="{E43DD49F-0BC6-3747-A13F-DE3AA7A7B3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8">
              <a:extLst>
                <a:ext uri="{FF2B5EF4-FFF2-40B4-BE49-F238E27FC236}">
                  <a16:creationId xmlns:a16="http://schemas.microsoft.com/office/drawing/2014/main" id="{BB6E2340-8FC3-9F41-90FC-E9FA72BF8FA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5" name="Rectangle 69">
                <a:extLst>
                  <a:ext uri="{FF2B5EF4-FFF2-40B4-BE49-F238E27FC236}">
                    <a16:creationId xmlns:a16="http://schemas.microsoft.com/office/drawing/2014/main" id="{F263B7C8-E521-0E45-9A58-8DDA996B85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70">
                <a:extLst>
                  <a:ext uri="{FF2B5EF4-FFF2-40B4-BE49-F238E27FC236}">
                    <a16:creationId xmlns:a16="http://schemas.microsoft.com/office/drawing/2014/main" id="{A6737B0A-F864-984A-A19F-C3EC17AAFA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1">
                <a:extLst>
                  <a:ext uri="{FF2B5EF4-FFF2-40B4-BE49-F238E27FC236}">
                    <a16:creationId xmlns:a16="http://schemas.microsoft.com/office/drawing/2014/main" id="{E5B9BA48-ED89-8B49-AD44-240DFC5FFF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2">
                <a:extLst>
                  <a:ext uri="{FF2B5EF4-FFF2-40B4-BE49-F238E27FC236}">
                    <a16:creationId xmlns:a16="http://schemas.microsoft.com/office/drawing/2014/main" id="{F26C55AE-82C0-774A-882B-C78331504E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73">
              <a:extLst>
                <a:ext uri="{FF2B5EF4-FFF2-40B4-BE49-F238E27FC236}">
                  <a16:creationId xmlns:a16="http://schemas.microsoft.com/office/drawing/2014/main" id="{CCAFAE89-B656-4746-BC1E-D3C1280B5EB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1" name="Rectangle 74">
                <a:extLst>
                  <a:ext uri="{FF2B5EF4-FFF2-40B4-BE49-F238E27FC236}">
                    <a16:creationId xmlns:a16="http://schemas.microsoft.com/office/drawing/2014/main" id="{6D795F3C-0237-324F-80C3-9430CC4BF9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75">
                <a:extLst>
                  <a:ext uri="{FF2B5EF4-FFF2-40B4-BE49-F238E27FC236}">
                    <a16:creationId xmlns:a16="http://schemas.microsoft.com/office/drawing/2014/main" id="{9ADB2399-C60A-7A44-8C6F-E3590DEF50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6">
                <a:extLst>
                  <a:ext uri="{FF2B5EF4-FFF2-40B4-BE49-F238E27FC236}">
                    <a16:creationId xmlns:a16="http://schemas.microsoft.com/office/drawing/2014/main" id="{912018D6-5AF7-5943-B320-8F5D890808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7">
                <a:extLst>
                  <a:ext uri="{FF2B5EF4-FFF2-40B4-BE49-F238E27FC236}">
                    <a16:creationId xmlns:a16="http://schemas.microsoft.com/office/drawing/2014/main" id="{6EF094BD-5040-0B4A-B88D-E7F28A84D4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8">
              <a:extLst>
                <a:ext uri="{FF2B5EF4-FFF2-40B4-BE49-F238E27FC236}">
                  <a16:creationId xmlns:a16="http://schemas.microsoft.com/office/drawing/2014/main" id="{502C6170-7CB7-394C-BE52-E190A4301F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7" name="Rectangle 79">
                <a:extLst>
                  <a:ext uri="{FF2B5EF4-FFF2-40B4-BE49-F238E27FC236}">
                    <a16:creationId xmlns:a16="http://schemas.microsoft.com/office/drawing/2014/main" id="{47A3800C-B41D-234A-A87E-252E6E1FA0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8" name="Rectangle 80">
                <a:extLst>
                  <a:ext uri="{FF2B5EF4-FFF2-40B4-BE49-F238E27FC236}">
                    <a16:creationId xmlns:a16="http://schemas.microsoft.com/office/drawing/2014/main" id="{23322F17-4B9D-694B-B104-8990972D16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1">
                <a:extLst>
                  <a:ext uri="{FF2B5EF4-FFF2-40B4-BE49-F238E27FC236}">
                    <a16:creationId xmlns:a16="http://schemas.microsoft.com/office/drawing/2014/main" id="{9797F0C5-A026-3244-A76E-D6D13AD0BE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2">
                <a:extLst>
                  <a:ext uri="{FF2B5EF4-FFF2-40B4-BE49-F238E27FC236}">
                    <a16:creationId xmlns:a16="http://schemas.microsoft.com/office/drawing/2014/main" id="{97DCAD35-B13D-434B-8C71-4E7F9CB050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9" name="Rectangle 83">
            <a:extLst>
              <a:ext uri="{FF2B5EF4-FFF2-40B4-BE49-F238E27FC236}">
                <a16:creationId xmlns:a16="http://schemas.microsoft.com/office/drawing/2014/main" id="{DC6B5320-2274-E045-B8A8-8FE53CC3B6D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0" name="Rectangle 84">
            <a:extLst>
              <a:ext uri="{FF2B5EF4-FFF2-40B4-BE49-F238E27FC236}">
                <a16:creationId xmlns:a16="http://schemas.microsoft.com/office/drawing/2014/main" id="{BC896F73-AACB-B442-98B8-56AAA885038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87104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6" r:id="rId1"/>
    <p:sldLayoutId id="2147483970" r:id="rId2"/>
    <p:sldLayoutId id="2147483947" r:id="rId3"/>
    <p:sldLayoutId id="2147483819" r:id="rId4"/>
    <p:sldLayoutId id="2147483820" r:id="rId5"/>
    <p:sldLayoutId id="2147483892" r:id="rId6"/>
    <p:sldLayoutId id="2147483824" r:id="rId7"/>
    <p:sldLayoutId id="2147483968" r:id="rId8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ts val="3440"/>
        </a:lnSpc>
        <a:spcBef>
          <a:spcPct val="0"/>
        </a:spcBef>
        <a:buNone/>
        <a:defRPr sz="32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buFontTx/>
        <a:buNone/>
        <a:defRPr sz="1000" kern="1200">
          <a:solidFill>
            <a:srgbClr val="1D1D1B"/>
          </a:solidFill>
          <a:latin typeface="Arial" panose="020B0604020202020204" pitchFamily="34" charset="0"/>
          <a:ea typeface="Microsoft YaHei" panose="020B0503020204020204" pitchFamily="34" charset="-122"/>
          <a:cs typeface="Arial" panose="020B0604020202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1365440" y="6413378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l">
              <a:defRPr sz="1600">
                <a:solidFill>
                  <a:schemeClr val="tx1"/>
                </a:solidFill>
              </a:defRPr>
            </a:lvl1pPr>
          </a:lstStyle>
          <a:p>
            <a:fld id="{1A5B2B23-E5F0-44D7-A9FF-4B8E82156B39}" type="datetimeFigureOut">
              <a:rPr lang="zh-CN" altLang="en-US" smtClean="0">
                <a:solidFill>
                  <a:prstClr val="black"/>
                </a:solidFill>
              </a:rPr>
              <a:pPr/>
              <a:t>2024/6/16</a:t>
            </a:fld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10" name="Rectangle 86"/>
          <p:cNvSpPr>
            <a:spLocks noChangeArrowheads="1"/>
          </p:cNvSpPr>
          <p:nvPr userDrawn="1"/>
        </p:nvSpPr>
        <p:spPr bwMode="auto">
          <a:xfrm>
            <a:off x="9514255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4516A7C5-B605-6B44-A7BE-28ADB9219092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95495ED-F2F9-A345-AD2E-98BB16884A21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9" name="副标题 2">
            <a:extLst>
              <a:ext uri="{FF2B5EF4-FFF2-40B4-BE49-F238E27FC236}">
                <a16:creationId xmlns:a16="http://schemas.microsoft.com/office/drawing/2014/main" id="{9B5DC586-B9B6-944A-9389-8211B4B1FD1F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60188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https://chenzomi12.github.io/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1" name="Rectangle 15">
            <a:extLst>
              <a:ext uri="{FF2B5EF4-FFF2-40B4-BE49-F238E27FC236}">
                <a16:creationId xmlns:a16="http://schemas.microsoft.com/office/drawing/2014/main" id="{5BBC3D22-C8BD-6E40-9853-81A509B6306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435D8D64-3517-884F-A63A-6B170EC85CBD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468E3478-8E25-0C41-BD64-C4CBF7CC9FC7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4" name="Group 18">
              <a:extLst>
                <a:ext uri="{FF2B5EF4-FFF2-40B4-BE49-F238E27FC236}">
                  <a16:creationId xmlns:a16="http://schemas.microsoft.com/office/drawing/2014/main" id="{99A42DA1-5B3C-B74E-A538-0FE12DEAAE2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5" name="Rectangle 19">
                <a:extLst>
                  <a:ext uri="{FF2B5EF4-FFF2-40B4-BE49-F238E27FC236}">
                    <a16:creationId xmlns:a16="http://schemas.microsoft.com/office/drawing/2014/main" id="{EAC6B2B5-38BF-D042-A46B-CDC1AC508F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6" name="Rectangle 20">
                <a:extLst>
                  <a:ext uri="{FF2B5EF4-FFF2-40B4-BE49-F238E27FC236}">
                    <a16:creationId xmlns:a16="http://schemas.microsoft.com/office/drawing/2014/main" id="{F9D1E726-1474-2649-B299-B3482A2F1F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1">
                <a:extLst>
                  <a:ext uri="{FF2B5EF4-FFF2-40B4-BE49-F238E27FC236}">
                    <a16:creationId xmlns:a16="http://schemas.microsoft.com/office/drawing/2014/main" id="{637D7899-2375-9A40-AE33-ADF2A47257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2">
                <a:extLst>
                  <a:ext uri="{FF2B5EF4-FFF2-40B4-BE49-F238E27FC236}">
                    <a16:creationId xmlns:a16="http://schemas.microsoft.com/office/drawing/2014/main" id="{5CF63C11-61F8-AD4E-BA74-564C0CB428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23">
              <a:extLst>
                <a:ext uri="{FF2B5EF4-FFF2-40B4-BE49-F238E27FC236}">
                  <a16:creationId xmlns:a16="http://schemas.microsoft.com/office/drawing/2014/main" id="{6C44727B-F11C-CF4F-9470-4376C255CC5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1" name="Rectangle 24">
                <a:extLst>
                  <a:ext uri="{FF2B5EF4-FFF2-40B4-BE49-F238E27FC236}">
                    <a16:creationId xmlns:a16="http://schemas.microsoft.com/office/drawing/2014/main" id="{87D9D541-DBBF-204B-99C2-317D2560BC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2" name="Rectangle 25">
                <a:extLst>
                  <a:ext uri="{FF2B5EF4-FFF2-40B4-BE49-F238E27FC236}">
                    <a16:creationId xmlns:a16="http://schemas.microsoft.com/office/drawing/2014/main" id="{7255439D-C16A-584B-8A71-64DEC7A13A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6">
                <a:extLst>
                  <a:ext uri="{FF2B5EF4-FFF2-40B4-BE49-F238E27FC236}">
                    <a16:creationId xmlns:a16="http://schemas.microsoft.com/office/drawing/2014/main" id="{851D12BE-779D-2248-A49C-B2A3E190C1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7">
                <a:extLst>
                  <a:ext uri="{FF2B5EF4-FFF2-40B4-BE49-F238E27FC236}">
                    <a16:creationId xmlns:a16="http://schemas.microsoft.com/office/drawing/2014/main" id="{E3E05B9C-6535-1145-A5FB-362B2D3C59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8">
              <a:extLst>
                <a:ext uri="{FF2B5EF4-FFF2-40B4-BE49-F238E27FC236}">
                  <a16:creationId xmlns:a16="http://schemas.microsoft.com/office/drawing/2014/main" id="{40AB3C45-D453-8445-A666-F4AB773FD2B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7" name="Rectangle 29">
                <a:extLst>
                  <a:ext uri="{FF2B5EF4-FFF2-40B4-BE49-F238E27FC236}">
                    <a16:creationId xmlns:a16="http://schemas.microsoft.com/office/drawing/2014/main" id="{2BE8D4FD-647F-484A-BB3D-3A53BE127C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8" name="Rectangle 30">
                <a:extLst>
                  <a:ext uri="{FF2B5EF4-FFF2-40B4-BE49-F238E27FC236}">
                    <a16:creationId xmlns:a16="http://schemas.microsoft.com/office/drawing/2014/main" id="{98D950A1-D582-7D40-ACAD-024FDCD176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1">
                <a:extLst>
                  <a:ext uri="{FF2B5EF4-FFF2-40B4-BE49-F238E27FC236}">
                    <a16:creationId xmlns:a16="http://schemas.microsoft.com/office/drawing/2014/main" id="{477D579F-3EEC-D94E-9BE8-2749901AD7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2">
                <a:extLst>
                  <a:ext uri="{FF2B5EF4-FFF2-40B4-BE49-F238E27FC236}">
                    <a16:creationId xmlns:a16="http://schemas.microsoft.com/office/drawing/2014/main" id="{E9024426-6600-B444-9917-C935F8151D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33">
              <a:extLst>
                <a:ext uri="{FF2B5EF4-FFF2-40B4-BE49-F238E27FC236}">
                  <a16:creationId xmlns:a16="http://schemas.microsoft.com/office/drawing/2014/main" id="{6DDF88EC-F185-FC48-9C8B-64D35611CA8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3" name="Rectangle 34">
                <a:extLst>
                  <a:ext uri="{FF2B5EF4-FFF2-40B4-BE49-F238E27FC236}">
                    <a16:creationId xmlns:a16="http://schemas.microsoft.com/office/drawing/2014/main" id="{389678E6-E69F-CB4D-A47C-84CC217B6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4" name="Rectangle 35">
                <a:extLst>
                  <a:ext uri="{FF2B5EF4-FFF2-40B4-BE49-F238E27FC236}">
                    <a16:creationId xmlns:a16="http://schemas.microsoft.com/office/drawing/2014/main" id="{0643F449-48E1-7447-BAEA-1D5F093D4E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6">
                <a:extLst>
                  <a:ext uri="{FF2B5EF4-FFF2-40B4-BE49-F238E27FC236}">
                    <a16:creationId xmlns:a16="http://schemas.microsoft.com/office/drawing/2014/main" id="{4B468376-C520-154C-AC89-55E375AB1A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7">
                <a:extLst>
                  <a:ext uri="{FF2B5EF4-FFF2-40B4-BE49-F238E27FC236}">
                    <a16:creationId xmlns:a16="http://schemas.microsoft.com/office/drawing/2014/main" id="{1CB5AA30-0ADA-A349-A715-C82F125020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8">
              <a:extLst>
                <a:ext uri="{FF2B5EF4-FFF2-40B4-BE49-F238E27FC236}">
                  <a16:creationId xmlns:a16="http://schemas.microsoft.com/office/drawing/2014/main" id="{F2485F85-A439-F243-A409-617485D046E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9" name="Rectangle 39">
                <a:extLst>
                  <a:ext uri="{FF2B5EF4-FFF2-40B4-BE49-F238E27FC236}">
                    <a16:creationId xmlns:a16="http://schemas.microsoft.com/office/drawing/2014/main" id="{4BECDF48-4AE9-F94C-882E-CE5B445C92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40">
                <a:extLst>
                  <a:ext uri="{FF2B5EF4-FFF2-40B4-BE49-F238E27FC236}">
                    <a16:creationId xmlns:a16="http://schemas.microsoft.com/office/drawing/2014/main" id="{04A87568-2F86-3C45-B686-C972508EB7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1">
                <a:extLst>
                  <a:ext uri="{FF2B5EF4-FFF2-40B4-BE49-F238E27FC236}">
                    <a16:creationId xmlns:a16="http://schemas.microsoft.com/office/drawing/2014/main" id="{FAFABB8C-8CD0-9C41-84FA-F73A526CF5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2">
                <a:extLst>
                  <a:ext uri="{FF2B5EF4-FFF2-40B4-BE49-F238E27FC236}">
                    <a16:creationId xmlns:a16="http://schemas.microsoft.com/office/drawing/2014/main" id="{BFC0E70D-422D-F347-8E12-5B62F6EA7B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43">
              <a:extLst>
                <a:ext uri="{FF2B5EF4-FFF2-40B4-BE49-F238E27FC236}">
                  <a16:creationId xmlns:a16="http://schemas.microsoft.com/office/drawing/2014/main" id="{626CB16A-C156-0A41-AE7F-15D3D11786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5" name="Rectangle 44">
                <a:extLst>
                  <a:ext uri="{FF2B5EF4-FFF2-40B4-BE49-F238E27FC236}">
                    <a16:creationId xmlns:a16="http://schemas.microsoft.com/office/drawing/2014/main" id="{F452AD4A-D9DB-6444-A6BE-EF26185799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45">
                <a:extLst>
                  <a:ext uri="{FF2B5EF4-FFF2-40B4-BE49-F238E27FC236}">
                    <a16:creationId xmlns:a16="http://schemas.microsoft.com/office/drawing/2014/main" id="{F3770997-588A-094B-B497-0102B22327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6">
                <a:extLst>
                  <a:ext uri="{FF2B5EF4-FFF2-40B4-BE49-F238E27FC236}">
                    <a16:creationId xmlns:a16="http://schemas.microsoft.com/office/drawing/2014/main" id="{B03F1CF5-E133-D247-A1CE-1CFCEC83E8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7">
                <a:extLst>
                  <a:ext uri="{FF2B5EF4-FFF2-40B4-BE49-F238E27FC236}">
                    <a16:creationId xmlns:a16="http://schemas.microsoft.com/office/drawing/2014/main" id="{60CDEEAF-577F-3C49-A82A-82596D84BE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8">
              <a:extLst>
                <a:ext uri="{FF2B5EF4-FFF2-40B4-BE49-F238E27FC236}">
                  <a16:creationId xmlns:a16="http://schemas.microsoft.com/office/drawing/2014/main" id="{6603BD30-8AE9-7245-853C-33F5F4A0E2D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1" name="Rectangle 49">
                <a:extLst>
                  <a:ext uri="{FF2B5EF4-FFF2-40B4-BE49-F238E27FC236}">
                    <a16:creationId xmlns:a16="http://schemas.microsoft.com/office/drawing/2014/main" id="{3A0A4AC8-171B-3E49-A644-F47B5969E3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50">
                <a:extLst>
                  <a:ext uri="{FF2B5EF4-FFF2-40B4-BE49-F238E27FC236}">
                    <a16:creationId xmlns:a16="http://schemas.microsoft.com/office/drawing/2014/main" id="{1B268DC4-FD2C-D141-BBA4-3BE35F658A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1">
                <a:extLst>
                  <a:ext uri="{FF2B5EF4-FFF2-40B4-BE49-F238E27FC236}">
                    <a16:creationId xmlns:a16="http://schemas.microsoft.com/office/drawing/2014/main" id="{07980EB2-A6E5-594E-9970-70D98AD884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2">
                <a:extLst>
                  <a:ext uri="{FF2B5EF4-FFF2-40B4-BE49-F238E27FC236}">
                    <a16:creationId xmlns:a16="http://schemas.microsoft.com/office/drawing/2014/main" id="{1BE35F9F-DB1B-2043-9520-4EF858CC6E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53">
              <a:extLst>
                <a:ext uri="{FF2B5EF4-FFF2-40B4-BE49-F238E27FC236}">
                  <a16:creationId xmlns:a16="http://schemas.microsoft.com/office/drawing/2014/main" id="{4823545C-798A-6542-BB3C-C0BF810FA0B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7" name="Rectangle 54">
                <a:extLst>
                  <a:ext uri="{FF2B5EF4-FFF2-40B4-BE49-F238E27FC236}">
                    <a16:creationId xmlns:a16="http://schemas.microsoft.com/office/drawing/2014/main" id="{290EEB78-501D-6449-BDE5-919C25BC72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55">
                <a:extLst>
                  <a:ext uri="{FF2B5EF4-FFF2-40B4-BE49-F238E27FC236}">
                    <a16:creationId xmlns:a16="http://schemas.microsoft.com/office/drawing/2014/main" id="{BA89D749-719F-0443-BA3E-46E5834809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6">
                <a:extLst>
                  <a:ext uri="{FF2B5EF4-FFF2-40B4-BE49-F238E27FC236}">
                    <a16:creationId xmlns:a16="http://schemas.microsoft.com/office/drawing/2014/main" id="{35E598F0-CA20-B14D-83D1-9E589F45DF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7">
                <a:extLst>
                  <a:ext uri="{FF2B5EF4-FFF2-40B4-BE49-F238E27FC236}">
                    <a16:creationId xmlns:a16="http://schemas.microsoft.com/office/drawing/2014/main" id="{77F1BE84-112F-894B-ADCE-96902DB88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8">
              <a:extLst>
                <a:ext uri="{FF2B5EF4-FFF2-40B4-BE49-F238E27FC236}">
                  <a16:creationId xmlns:a16="http://schemas.microsoft.com/office/drawing/2014/main" id="{66DC0D8F-F34A-6A4C-B199-F2623292117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3" name="Rectangle 59">
                <a:extLst>
                  <a:ext uri="{FF2B5EF4-FFF2-40B4-BE49-F238E27FC236}">
                    <a16:creationId xmlns:a16="http://schemas.microsoft.com/office/drawing/2014/main" id="{CEFF4B89-757A-734B-9E48-EDBF09A15F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60">
                <a:extLst>
                  <a:ext uri="{FF2B5EF4-FFF2-40B4-BE49-F238E27FC236}">
                    <a16:creationId xmlns:a16="http://schemas.microsoft.com/office/drawing/2014/main" id="{A86470B6-3FF2-BB43-A0FF-2468349284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1">
                <a:extLst>
                  <a:ext uri="{FF2B5EF4-FFF2-40B4-BE49-F238E27FC236}">
                    <a16:creationId xmlns:a16="http://schemas.microsoft.com/office/drawing/2014/main" id="{78065FA0-C09E-F946-BD70-9BD0F6651D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2">
                <a:extLst>
                  <a:ext uri="{FF2B5EF4-FFF2-40B4-BE49-F238E27FC236}">
                    <a16:creationId xmlns:a16="http://schemas.microsoft.com/office/drawing/2014/main" id="{5A4E9EBA-3AA7-C844-8A86-D54CBFA09A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63">
              <a:extLst>
                <a:ext uri="{FF2B5EF4-FFF2-40B4-BE49-F238E27FC236}">
                  <a16:creationId xmlns:a16="http://schemas.microsoft.com/office/drawing/2014/main" id="{53BD6958-0F63-EC42-9B25-255D536CB4E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9" name="Rectangle 64">
                <a:extLst>
                  <a:ext uri="{FF2B5EF4-FFF2-40B4-BE49-F238E27FC236}">
                    <a16:creationId xmlns:a16="http://schemas.microsoft.com/office/drawing/2014/main" id="{014E0DB4-2157-1741-8B3C-4D60FE00F2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65">
                <a:extLst>
                  <a:ext uri="{FF2B5EF4-FFF2-40B4-BE49-F238E27FC236}">
                    <a16:creationId xmlns:a16="http://schemas.microsoft.com/office/drawing/2014/main" id="{F2134725-6CDE-8E44-B6FE-84B4170796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6">
                <a:extLst>
                  <a:ext uri="{FF2B5EF4-FFF2-40B4-BE49-F238E27FC236}">
                    <a16:creationId xmlns:a16="http://schemas.microsoft.com/office/drawing/2014/main" id="{7B152D95-53AB-1446-8963-4F690D0B4D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7">
                <a:extLst>
                  <a:ext uri="{FF2B5EF4-FFF2-40B4-BE49-F238E27FC236}">
                    <a16:creationId xmlns:a16="http://schemas.microsoft.com/office/drawing/2014/main" id="{501AC583-7D2F-4E47-805E-A70E2CF2C7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8">
              <a:extLst>
                <a:ext uri="{FF2B5EF4-FFF2-40B4-BE49-F238E27FC236}">
                  <a16:creationId xmlns:a16="http://schemas.microsoft.com/office/drawing/2014/main" id="{D5FD12C7-5303-CE46-863E-E4BA220910A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5" name="Rectangle 69">
                <a:extLst>
                  <a:ext uri="{FF2B5EF4-FFF2-40B4-BE49-F238E27FC236}">
                    <a16:creationId xmlns:a16="http://schemas.microsoft.com/office/drawing/2014/main" id="{752B8E1E-F1FA-6246-B1E2-9C6A76F473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70">
                <a:extLst>
                  <a:ext uri="{FF2B5EF4-FFF2-40B4-BE49-F238E27FC236}">
                    <a16:creationId xmlns:a16="http://schemas.microsoft.com/office/drawing/2014/main" id="{104731CA-2266-3A44-9795-1845012CDE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1">
                <a:extLst>
                  <a:ext uri="{FF2B5EF4-FFF2-40B4-BE49-F238E27FC236}">
                    <a16:creationId xmlns:a16="http://schemas.microsoft.com/office/drawing/2014/main" id="{E848CB10-70CB-CF43-90F7-F595FCB7B5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2">
                <a:extLst>
                  <a:ext uri="{FF2B5EF4-FFF2-40B4-BE49-F238E27FC236}">
                    <a16:creationId xmlns:a16="http://schemas.microsoft.com/office/drawing/2014/main" id="{6645FE51-27F5-B248-BE72-49BDC5BB55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73">
              <a:extLst>
                <a:ext uri="{FF2B5EF4-FFF2-40B4-BE49-F238E27FC236}">
                  <a16:creationId xmlns:a16="http://schemas.microsoft.com/office/drawing/2014/main" id="{C4AF28F0-D2D6-F14D-B230-C6C34D67222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1" name="Rectangle 74">
                <a:extLst>
                  <a:ext uri="{FF2B5EF4-FFF2-40B4-BE49-F238E27FC236}">
                    <a16:creationId xmlns:a16="http://schemas.microsoft.com/office/drawing/2014/main" id="{56498193-3B70-7347-8991-3903693076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75">
                <a:extLst>
                  <a:ext uri="{FF2B5EF4-FFF2-40B4-BE49-F238E27FC236}">
                    <a16:creationId xmlns:a16="http://schemas.microsoft.com/office/drawing/2014/main" id="{78FD35E8-09A6-714A-BAF7-F9832E0760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6">
                <a:extLst>
                  <a:ext uri="{FF2B5EF4-FFF2-40B4-BE49-F238E27FC236}">
                    <a16:creationId xmlns:a16="http://schemas.microsoft.com/office/drawing/2014/main" id="{4CE4DCF4-6042-C841-9228-FAD129DAC1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7">
                <a:extLst>
                  <a:ext uri="{FF2B5EF4-FFF2-40B4-BE49-F238E27FC236}">
                    <a16:creationId xmlns:a16="http://schemas.microsoft.com/office/drawing/2014/main" id="{43CB7E77-D2AD-B949-96C6-A0EE7618C9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8">
              <a:extLst>
                <a:ext uri="{FF2B5EF4-FFF2-40B4-BE49-F238E27FC236}">
                  <a16:creationId xmlns:a16="http://schemas.microsoft.com/office/drawing/2014/main" id="{8171FCA2-A2FC-5148-BE04-F1B1D557483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7" name="Rectangle 79">
                <a:extLst>
                  <a:ext uri="{FF2B5EF4-FFF2-40B4-BE49-F238E27FC236}">
                    <a16:creationId xmlns:a16="http://schemas.microsoft.com/office/drawing/2014/main" id="{BDFE6B5E-28A5-1841-9B7A-60D3BFEADB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8" name="Rectangle 80">
                <a:extLst>
                  <a:ext uri="{FF2B5EF4-FFF2-40B4-BE49-F238E27FC236}">
                    <a16:creationId xmlns:a16="http://schemas.microsoft.com/office/drawing/2014/main" id="{8B212038-05CE-D340-81F3-4748634856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1">
                <a:extLst>
                  <a:ext uri="{FF2B5EF4-FFF2-40B4-BE49-F238E27FC236}">
                    <a16:creationId xmlns:a16="http://schemas.microsoft.com/office/drawing/2014/main" id="{C439AEEB-9DFA-9640-8B30-6322301EF4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2">
                <a:extLst>
                  <a:ext uri="{FF2B5EF4-FFF2-40B4-BE49-F238E27FC236}">
                    <a16:creationId xmlns:a16="http://schemas.microsoft.com/office/drawing/2014/main" id="{AD11A216-A03A-C042-A782-43EC94D9FB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9" name="Rectangle 83">
            <a:extLst>
              <a:ext uri="{FF2B5EF4-FFF2-40B4-BE49-F238E27FC236}">
                <a16:creationId xmlns:a16="http://schemas.microsoft.com/office/drawing/2014/main" id="{3D0F0BF1-B66F-6949-972A-F9A73844087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0" name="Rectangle 84">
            <a:extLst>
              <a:ext uri="{FF2B5EF4-FFF2-40B4-BE49-F238E27FC236}">
                <a16:creationId xmlns:a16="http://schemas.microsoft.com/office/drawing/2014/main" id="{16D311E9-0B5E-5149-BD0E-7C502CD6B26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23272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6" r:id="rId1"/>
    <p:sldLayoutId id="2147483963" r:id="rId2"/>
    <p:sldLayoutId id="2147483964" r:id="rId3"/>
    <p:sldLayoutId id="2147483975" r:id="rId4"/>
    <p:sldLayoutId id="2147483981" r:id="rId5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9200" rtl="0" eaLnBrk="1" latinLnBrk="0" hangingPunct="1">
        <a:spcBef>
          <a:spcPct val="0"/>
        </a:spcBef>
        <a:buNone/>
        <a:defRPr sz="58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itchFamily="34" charset="0"/>
        <a:buChar char="•"/>
        <a:defRPr sz="4299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itchFamily="34" charset="0"/>
        <a:buChar char="–"/>
        <a:defRPr sz="3699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itchFamily="34" charset="0"/>
        <a:buChar char="–"/>
        <a:defRPr sz="2699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itchFamily="34" charset="0"/>
        <a:buChar char="»"/>
        <a:defRPr sz="2699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23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719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815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1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7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832E328A-0E7B-D747-843C-A7F1DB0AF41E}"/>
              </a:ext>
            </a:extLst>
          </p:cNvPr>
          <p:cNvSpPr/>
          <p:nvPr userDrawn="1"/>
        </p:nvSpPr>
        <p:spPr bwMode="auto">
          <a:xfrm>
            <a:off x="-11430" y="4558094"/>
            <a:ext cx="12230643" cy="2842586"/>
          </a:xfrm>
          <a:prstGeom prst="rect">
            <a:avLst/>
          </a:prstGeom>
          <a:blipFill dpi="0" rotWithShape="1">
            <a:blip r:embed="rId11" cstate="print">
              <a:alphaModFix amt="17000"/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8" name="Rectangle 86">
            <a:extLst>
              <a:ext uri="{FF2B5EF4-FFF2-40B4-BE49-F238E27FC236}">
                <a16:creationId xmlns:a16="http://schemas.microsoft.com/office/drawing/2014/main" id="{596E891C-ADFE-FE42-86C8-8EDC78CF678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60570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12" name="TextBox 2">
            <a:extLst>
              <a:ext uri="{FF2B5EF4-FFF2-40B4-BE49-F238E27FC236}">
                <a16:creationId xmlns:a16="http://schemas.microsoft.com/office/drawing/2014/main" id="{8A3F60EC-F50D-F64E-B345-0B2C9F4821B7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96F034E5-6103-534F-B0F4-B7D7DF211DA4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15" name="副标题 2">
            <a:extLst>
              <a:ext uri="{FF2B5EF4-FFF2-40B4-BE49-F238E27FC236}">
                <a16:creationId xmlns:a16="http://schemas.microsoft.com/office/drawing/2014/main" id="{4B07DACC-B4E5-4B4D-86E1-34D39B2A3680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9" name="Rectangle 15">
            <a:extLst>
              <a:ext uri="{FF2B5EF4-FFF2-40B4-BE49-F238E27FC236}">
                <a16:creationId xmlns:a16="http://schemas.microsoft.com/office/drawing/2014/main" id="{6421E41E-25FE-4842-8798-88978F11F5F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EE031BE5-8FC5-7145-92DF-7B0C7111594E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EAF3EEB2-690A-0745-AA9E-6880897ACCE4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3" name="Group 18">
              <a:extLst>
                <a:ext uri="{FF2B5EF4-FFF2-40B4-BE49-F238E27FC236}">
                  <a16:creationId xmlns:a16="http://schemas.microsoft.com/office/drawing/2014/main" id="{651A2F6B-2323-9E47-A1B5-6F528B4EC2E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6" name="Rectangle 19">
                <a:extLst>
                  <a:ext uri="{FF2B5EF4-FFF2-40B4-BE49-F238E27FC236}">
                    <a16:creationId xmlns:a16="http://schemas.microsoft.com/office/drawing/2014/main" id="{329E116C-E314-7C4D-B69B-534AAF19B1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0">
                <a:extLst>
                  <a:ext uri="{FF2B5EF4-FFF2-40B4-BE49-F238E27FC236}">
                    <a16:creationId xmlns:a16="http://schemas.microsoft.com/office/drawing/2014/main" id="{5E013300-C8F6-A64C-9177-2FD3EEC407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1">
                <a:extLst>
                  <a:ext uri="{FF2B5EF4-FFF2-40B4-BE49-F238E27FC236}">
                    <a16:creationId xmlns:a16="http://schemas.microsoft.com/office/drawing/2014/main" id="{DA276392-0EF8-8A4A-9769-D8C57C1A83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9" name="Rectangle 22">
                <a:extLst>
                  <a:ext uri="{FF2B5EF4-FFF2-40B4-BE49-F238E27FC236}">
                    <a16:creationId xmlns:a16="http://schemas.microsoft.com/office/drawing/2014/main" id="{7645DF87-1C9A-D343-A427-BEFD81B975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3">
              <a:extLst>
                <a:ext uri="{FF2B5EF4-FFF2-40B4-BE49-F238E27FC236}">
                  <a16:creationId xmlns:a16="http://schemas.microsoft.com/office/drawing/2014/main" id="{9B4C204D-61ED-1346-AB9B-F842BF6CEA1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2" name="Rectangle 24">
                <a:extLst>
                  <a:ext uri="{FF2B5EF4-FFF2-40B4-BE49-F238E27FC236}">
                    <a16:creationId xmlns:a16="http://schemas.microsoft.com/office/drawing/2014/main" id="{1F41706A-0119-5A41-AE42-359C91A5CD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5">
                <a:extLst>
                  <a:ext uri="{FF2B5EF4-FFF2-40B4-BE49-F238E27FC236}">
                    <a16:creationId xmlns:a16="http://schemas.microsoft.com/office/drawing/2014/main" id="{BAE5CBA0-BF5C-104C-B996-7544AB03D3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6">
                <a:extLst>
                  <a:ext uri="{FF2B5EF4-FFF2-40B4-BE49-F238E27FC236}">
                    <a16:creationId xmlns:a16="http://schemas.microsoft.com/office/drawing/2014/main" id="{153A51EE-CA5D-A343-BC88-FBDF07E520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7">
                <a:extLst>
                  <a:ext uri="{FF2B5EF4-FFF2-40B4-BE49-F238E27FC236}">
                    <a16:creationId xmlns:a16="http://schemas.microsoft.com/office/drawing/2014/main" id="{6009F35B-8A5A-874A-9454-8DA7D8E84D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28">
              <a:extLst>
                <a:ext uri="{FF2B5EF4-FFF2-40B4-BE49-F238E27FC236}">
                  <a16:creationId xmlns:a16="http://schemas.microsoft.com/office/drawing/2014/main" id="{0FF7F59F-DB24-7D49-B4E9-2459E20AFE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8" name="Rectangle 29">
                <a:extLst>
                  <a:ext uri="{FF2B5EF4-FFF2-40B4-BE49-F238E27FC236}">
                    <a16:creationId xmlns:a16="http://schemas.microsoft.com/office/drawing/2014/main" id="{2B7FD974-44B9-BC4E-9D36-7C95F4D81E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0">
                <a:extLst>
                  <a:ext uri="{FF2B5EF4-FFF2-40B4-BE49-F238E27FC236}">
                    <a16:creationId xmlns:a16="http://schemas.microsoft.com/office/drawing/2014/main" id="{B5ED5DA0-089E-844A-895F-35B28D14A5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1">
                <a:extLst>
                  <a:ext uri="{FF2B5EF4-FFF2-40B4-BE49-F238E27FC236}">
                    <a16:creationId xmlns:a16="http://schemas.microsoft.com/office/drawing/2014/main" id="{F634482F-719D-3042-B8C5-7E4001ABA3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32">
                <a:extLst>
                  <a:ext uri="{FF2B5EF4-FFF2-40B4-BE49-F238E27FC236}">
                    <a16:creationId xmlns:a16="http://schemas.microsoft.com/office/drawing/2014/main" id="{B7900C1B-6D11-704E-AB8A-31257319DD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3">
              <a:extLst>
                <a:ext uri="{FF2B5EF4-FFF2-40B4-BE49-F238E27FC236}">
                  <a16:creationId xmlns:a16="http://schemas.microsoft.com/office/drawing/2014/main" id="{EEDC3C82-7C9F-5746-A257-9932D90A187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4" name="Rectangle 34">
                <a:extLst>
                  <a:ext uri="{FF2B5EF4-FFF2-40B4-BE49-F238E27FC236}">
                    <a16:creationId xmlns:a16="http://schemas.microsoft.com/office/drawing/2014/main" id="{F7CD4BEC-2720-A647-AEB9-ED04C06634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5">
                <a:extLst>
                  <a:ext uri="{FF2B5EF4-FFF2-40B4-BE49-F238E27FC236}">
                    <a16:creationId xmlns:a16="http://schemas.microsoft.com/office/drawing/2014/main" id="{69B045C0-8237-9449-9EB4-7F42C34866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6">
                <a:extLst>
                  <a:ext uri="{FF2B5EF4-FFF2-40B4-BE49-F238E27FC236}">
                    <a16:creationId xmlns:a16="http://schemas.microsoft.com/office/drawing/2014/main" id="{E608577C-A8CC-A14F-BFA2-B11F1D26D5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7">
                <a:extLst>
                  <a:ext uri="{FF2B5EF4-FFF2-40B4-BE49-F238E27FC236}">
                    <a16:creationId xmlns:a16="http://schemas.microsoft.com/office/drawing/2014/main" id="{16D4E0D4-D9F6-E14F-AF14-BF7242EAE6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38">
              <a:extLst>
                <a:ext uri="{FF2B5EF4-FFF2-40B4-BE49-F238E27FC236}">
                  <a16:creationId xmlns:a16="http://schemas.microsoft.com/office/drawing/2014/main" id="{9EF3452F-F6B3-CE43-93F4-B1847DCE8EF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60" name="Rectangle 39">
                <a:extLst>
                  <a:ext uri="{FF2B5EF4-FFF2-40B4-BE49-F238E27FC236}">
                    <a16:creationId xmlns:a16="http://schemas.microsoft.com/office/drawing/2014/main" id="{CEEFCCFB-3EF0-E54B-82F7-46CE8359FB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0">
                <a:extLst>
                  <a:ext uri="{FF2B5EF4-FFF2-40B4-BE49-F238E27FC236}">
                    <a16:creationId xmlns:a16="http://schemas.microsoft.com/office/drawing/2014/main" id="{98ECFF64-F8B5-A341-8D1F-15088FED09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1">
                <a:extLst>
                  <a:ext uri="{FF2B5EF4-FFF2-40B4-BE49-F238E27FC236}">
                    <a16:creationId xmlns:a16="http://schemas.microsoft.com/office/drawing/2014/main" id="{684278DE-BC74-B74C-A7A2-8D5B35874D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42">
                <a:extLst>
                  <a:ext uri="{FF2B5EF4-FFF2-40B4-BE49-F238E27FC236}">
                    <a16:creationId xmlns:a16="http://schemas.microsoft.com/office/drawing/2014/main" id="{CE782781-907B-F64E-AD13-43EC9097A2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3">
              <a:extLst>
                <a:ext uri="{FF2B5EF4-FFF2-40B4-BE49-F238E27FC236}">
                  <a16:creationId xmlns:a16="http://schemas.microsoft.com/office/drawing/2014/main" id="{130BD659-CF8A-2C43-AA67-EC6C97D869F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6" name="Rectangle 44">
                <a:extLst>
                  <a:ext uri="{FF2B5EF4-FFF2-40B4-BE49-F238E27FC236}">
                    <a16:creationId xmlns:a16="http://schemas.microsoft.com/office/drawing/2014/main" id="{867BCAD4-F2F9-2B40-A39A-CF535E15E1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5">
                <a:extLst>
                  <a:ext uri="{FF2B5EF4-FFF2-40B4-BE49-F238E27FC236}">
                    <a16:creationId xmlns:a16="http://schemas.microsoft.com/office/drawing/2014/main" id="{77CEFCE4-7823-AC45-AE9B-F883362E48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6">
                <a:extLst>
                  <a:ext uri="{FF2B5EF4-FFF2-40B4-BE49-F238E27FC236}">
                    <a16:creationId xmlns:a16="http://schemas.microsoft.com/office/drawing/2014/main" id="{319A2E8D-6A85-2D49-A823-4E2B258E84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7">
                <a:extLst>
                  <a:ext uri="{FF2B5EF4-FFF2-40B4-BE49-F238E27FC236}">
                    <a16:creationId xmlns:a16="http://schemas.microsoft.com/office/drawing/2014/main" id="{E9AB8895-1DFB-974D-B63E-08B85C61EB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48">
              <a:extLst>
                <a:ext uri="{FF2B5EF4-FFF2-40B4-BE49-F238E27FC236}">
                  <a16:creationId xmlns:a16="http://schemas.microsoft.com/office/drawing/2014/main" id="{49B8DB57-56C1-794F-A5E5-F5F0527FAA1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2" name="Rectangle 49">
                <a:extLst>
                  <a:ext uri="{FF2B5EF4-FFF2-40B4-BE49-F238E27FC236}">
                    <a16:creationId xmlns:a16="http://schemas.microsoft.com/office/drawing/2014/main" id="{1BD89A97-8A2F-404C-8F3E-81ECC302FC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0">
                <a:extLst>
                  <a:ext uri="{FF2B5EF4-FFF2-40B4-BE49-F238E27FC236}">
                    <a16:creationId xmlns:a16="http://schemas.microsoft.com/office/drawing/2014/main" id="{84C39EB1-6617-7841-AA45-E1766D8865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1">
                <a:extLst>
                  <a:ext uri="{FF2B5EF4-FFF2-40B4-BE49-F238E27FC236}">
                    <a16:creationId xmlns:a16="http://schemas.microsoft.com/office/drawing/2014/main" id="{979D9CA4-4926-554E-BF25-24D48AEB8B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52">
                <a:extLst>
                  <a:ext uri="{FF2B5EF4-FFF2-40B4-BE49-F238E27FC236}">
                    <a16:creationId xmlns:a16="http://schemas.microsoft.com/office/drawing/2014/main" id="{16B046C4-0657-5D44-895A-31C4991843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3">
              <a:extLst>
                <a:ext uri="{FF2B5EF4-FFF2-40B4-BE49-F238E27FC236}">
                  <a16:creationId xmlns:a16="http://schemas.microsoft.com/office/drawing/2014/main" id="{9CDA7577-E022-3D4D-8D9C-3B0E0780B63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8" name="Rectangle 54">
                <a:extLst>
                  <a:ext uri="{FF2B5EF4-FFF2-40B4-BE49-F238E27FC236}">
                    <a16:creationId xmlns:a16="http://schemas.microsoft.com/office/drawing/2014/main" id="{1B99CAD1-03BC-654B-993D-387C87379C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5">
                <a:extLst>
                  <a:ext uri="{FF2B5EF4-FFF2-40B4-BE49-F238E27FC236}">
                    <a16:creationId xmlns:a16="http://schemas.microsoft.com/office/drawing/2014/main" id="{40A32DB2-38B9-5241-94FD-34834E8CD0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6">
                <a:extLst>
                  <a:ext uri="{FF2B5EF4-FFF2-40B4-BE49-F238E27FC236}">
                    <a16:creationId xmlns:a16="http://schemas.microsoft.com/office/drawing/2014/main" id="{99FE8405-6072-4447-8027-552BAAC579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7">
                <a:extLst>
                  <a:ext uri="{FF2B5EF4-FFF2-40B4-BE49-F238E27FC236}">
                    <a16:creationId xmlns:a16="http://schemas.microsoft.com/office/drawing/2014/main" id="{6DDE16A6-6055-794F-B9EE-FE994A414A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58">
              <a:extLst>
                <a:ext uri="{FF2B5EF4-FFF2-40B4-BE49-F238E27FC236}">
                  <a16:creationId xmlns:a16="http://schemas.microsoft.com/office/drawing/2014/main" id="{A3A1AC52-7477-B043-875E-FC510A837CF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4" name="Rectangle 59">
                <a:extLst>
                  <a:ext uri="{FF2B5EF4-FFF2-40B4-BE49-F238E27FC236}">
                    <a16:creationId xmlns:a16="http://schemas.microsoft.com/office/drawing/2014/main" id="{8C6AADD4-69AE-B94D-BE4D-6A3DB4C1D5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0">
                <a:extLst>
                  <a:ext uri="{FF2B5EF4-FFF2-40B4-BE49-F238E27FC236}">
                    <a16:creationId xmlns:a16="http://schemas.microsoft.com/office/drawing/2014/main" id="{A726E8E1-4B3B-3541-B40F-E30D62E72E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1">
                <a:extLst>
                  <a:ext uri="{FF2B5EF4-FFF2-40B4-BE49-F238E27FC236}">
                    <a16:creationId xmlns:a16="http://schemas.microsoft.com/office/drawing/2014/main" id="{0D71BAAA-577C-7D4D-98C5-F559831524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62">
                <a:extLst>
                  <a:ext uri="{FF2B5EF4-FFF2-40B4-BE49-F238E27FC236}">
                    <a16:creationId xmlns:a16="http://schemas.microsoft.com/office/drawing/2014/main" id="{6BB93B2C-A57E-E346-9827-3E7BB976D8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3">
              <a:extLst>
                <a:ext uri="{FF2B5EF4-FFF2-40B4-BE49-F238E27FC236}">
                  <a16:creationId xmlns:a16="http://schemas.microsoft.com/office/drawing/2014/main" id="{120B39A1-950F-C947-8774-D9A3CBDFFC7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40" name="Rectangle 64">
                <a:extLst>
                  <a:ext uri="{FF2B5EF4-FFF2-40B4-BE49-F238E27FC236}">
                    <a16:creationId xmlns:a16="http://schemas.microsoft.com/office/drawing/2014/main" id="{D2ECDBFC-2EF3-824C-8DEC-055491C5FB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5">
                <a:extLst>
                  <a:ext uri="{FF2B5EF4-FFF2-40B4-BE49-F238E27FC236}">
                    <a16:creationId xmlns:a16="http://schemas.microsoft.com/office/drawing/2014/main" id="{F9B98C56-208B-7D44-B56C-015E000C9A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6">
                <a:extLst>
                  <a:ext uri="{FF2B5EF4-FFF2-40B4-BE49-F238E27FC236}">
                    <a16:creationId xmlns:a16="http://schemas.microsoft.com/office/drawing/2014/main" id="{0E8A1586-346A-1042-B5C5-190222662C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7">
                <a:extLst>
                  <a:ext uri="{FF2B5EF4-FFF2-40B4-BE49-F238E27FC236}">
                    <a16:creationId xmlns:a16="http://schemas.microsoft.com/office/drawing/2014/main" id="{B176F745-791F-D84D-81E2-65BBA4DB18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68">
              <a:extLst>
                <a:ext uri="{FF2B5EF4-FFF2-40B4-BE49-F238E27FC236}">
                  <a16:creationId xmlns:a16="http://schemas.microsoft.com/office/drawing/2014/main" id="{2016CB18-E5F0-2A47-8167-E2E7E27CD75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6" name="Rectangle 69">
                <a:extLst>
                  <a:ext uri="{FF2B5EF4-FFF2-40B4-BE49-F238E27FC236}">
                    <a16:creationId xmlns:a16="http://schemas.microsoft.com/office/drawing/2014/main" id="{B52403E2-9036-6640-BF72-C96D4ECEA6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0">
                <a:extLst>
                  <a:ext uri="{FF2B5EF4-FFF2-40B4-BE49-F238E27FC236}">
                    <a16:creationId xmlns:a16="http://schemas.microsoft.com/office/drawing/2014/main" id="{28C163B0-E0B6-F445-A292-6DF5628797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1">
                <a:extLst>
                  <a:ext uri="{FF2B5EF4-FFF2-40B4-BE49-F238E27FC236}">
                    <a16:creationId xmlns:a16="http://schemas.microsoft.com/office/drawing/2014/main" id="{338402F8-8DFC-3245-8566-CA2A7184A7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72">
                <a:extLst>
                  <a:ext uri="{FF2B5EF4-FFF2-40B4-BE49-F238E27FC236}">
                    <a16:creationId xmlns:a16="http://schemas.microsoft.com/office/drawing/2014/main" id="{D093EECD-2B36-D44B-80FE-91135712B4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3">
              <a:extLst>
                <a:ext uri="{FF2B5EF4-FFF2-40B4-BE49-F238E27FC236}">
                  <a16:creationId xmlns:a16="http://schemas.microsoft.com/office/drawing/2014/main" id="{9E54CDC3-25C7-6343-9813-8D885CDFDCA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2" name="Rectangle 74">
                <a:extLst>
                  <a:ext uri="{FF2B5EF4-FFF2-40B4-BE49-F238E27FC236}">
                    <a16:creationId xmlns:a16="http://schemas.microsoft.com/office/drawing/2014/main" id="{DC7D4F56-46F2-824A-8152-55A0175F6E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5">
                <a:extLst>
                  <a:ext uri="{FF2B5EF4-FFF2-40B4-BE49-F238E27FC236}">
                    <a16:creationId xmlns:a16="http://schemas.microsoft.com/office/drawing/2014/main" id="{F98648B8-27D0-DD4F-AA51-72DEC49FAE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6">
                <a:extLst>
                  <a:ext uri="{FF2B5EF4-FFF2-40B4-BE49-F238E27FC236}">
                    <a16:creationId xmlns:a16="http://schemas.microsoft.com/office/drawing/2014/main" id="{5112ECFA-2F7A-9645-98EF-69EAC93E7E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7">
                <a:extLst>
                  <a:ext uri="{FF2B5EF4-FFF2-40B4-BE49-F238E27FC236}">
                    <a16:creationId xmlns:a16="http://schemas.microsoft.com/office/drawing/2014/main" id="{E348AFAA-438C-CE47-9362-97EEB68FF5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7" name="Group 78">
              <a:extLst>
                <a:ext uri="{FF2B5EF4-FFF2-40B4-BE49-F238E27FC236}">
                  <a16:creationId xmlns:a16="http://schemas.microsoft.com/office/drawing/2014/main" id="{96E16173-29FC-CF47-AE9B-8002E18296E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8" name="Rectangle 79">
                <a:extLst>
                  <a:ext uri="{FF2B5EF4-FFF2-40B4-BE49-F238E27FC236}">
                    <a16:creationId xmlns:a16="http://schemas.microsoft.com/office/drawing/2014/main" id="{36731BA9-6469-EB47-97E6-4F97D40833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0">
                <a:extLst>
                  <a:ext uri="{FF2B5EF4-FFF2-40B4-BE49-F238E27FC236}">
                    <a16:creationId xmlns:a16="http://schemas.microsoft.com/office/drawing/2014/main" id="{066F11EF-F5EB-0243-BC57-E610F1082E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1">
                <a:extLst>
                  <a:ext uri="{FF2B5EF4-FFF2-40B4-BE49-F238E27FC236}">
                    <a16:creationId xmlns:a16="http://schemas.microsoft.com/office/drawing/2014/main" id="{48DABFCC-C4BB-A547-B8D5-53D2C48BEF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82">
                <a:extLst>
                  <a:ext uri="{FF2B5EF4-FFF2-40B4-BE49-F238E27FC236}">
                    <a16:creationId xmlns:a16="http://schemas.microsoft.com/office/drawing/2014/main" id="{E2C88544-71AA-124A-B0F9-C10CE639D9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80" name="Rectangle 83">
            <a:extLst>
              <a:ext uri="{FF2B5EF4-FFF2-40B4-BE49-F238E27FC236}">
                <a16:creationId xmlns:a16="http://schemas.microsoft.com/office/drawing/2014/main" id="{9EDD3A67-74D3-E54E-88C9-73C0424DD43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1" name="Rectangle 84">
            <a:extLst>
              <a:ext uri="{FF2B5EF4-FFF2-40B4-BE49-F238E27FC236}">
                <a16:creationId xmlns:a16="http://schemas.microsoft.com/office/drawing/2014/main" id="{A6009009-D5EF-7E40-8B27-A6F90CFCECC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36988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3" r:id="rId1"/>
    <p:sldLayoutId id="2147483965" r:id="rId2"/>
    <p:sldLayoutId id="2147483966" r:id="rId3"/>
    <p:sldLayoutId id="2147483967" r:id="rId4"/>
    <p:sldLayoutId id="2147483956" r:id="rId5"/>
    <p:sldLayoutId id="2147483957" r:id="rId6"/>
    <p:sldLayoutId id="2147483958" r:id="rId7"/>
    <p:sldLayoutId id="2147483959" r:id="rId8"/>
    <p:sldLayoutId id="2147483974" r:id="rId9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588"/>
            <a:ext cx="12193588" cy="6856412"/>
          </a:xfrm>
          <a:prstGeom prst="rect">
            <a:avLst/>
          </a:prstGeom>
        </p:spPr>
      </p:pic>
      <p:sp>
        <p:nvSpPr>
          <p:cNvPr id="12" name="TextBox 2">
            <a:extLst>
              <a:ext uri="{FF2B5EF4-FFF2-40B4-BE49-F238E27FC236}">
                <a16:creationId xmlns:a16="http://schemas.microsoft.com/office/drawing/2014/main" id="{D0F0DA3C-4AEC-1B44-8AA0-10080BFDF727}"/>
              </a:ext>
            </a:extLst>
          </p:cNvPr>
          <p:cNvSpPr txBox="1"/>
          <p:nvPr userDrawn="1"/>
        </p:nvSpPr>
        <p:spPr>
          <a:xfrm>
            <a:off x="553765" y="639958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0EE15CAA-5A2E-4946-9092-2C7A7D278222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47532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F4E50312-EC01-E14B-87D5-C18323A16206}"/>
              </a:ext>
            </a:extLst>
          </p:cNvPr>
          <p:cNvSpPr/>
          <p:nvPr userDrawn="1"/>
        </p:nvSpPr>
        <p:spPr>
          <a:xfrm>
            <a:off x="9842577" y="6399588"/>
            <a:ext cx="2250191" cy="290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5" name="副标题 2">
            <a:extLst>
              <a:ext uri="{FF2B5EF4-FFF2-40B4-BE49-F238E27FC236}">
                <a16:creationId xmlns:a16="http://schemas.microsoft.com/office/drawing/2014/main" id="{2F3A5196-93C8-7342-BB74-67DE83BC250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741757" y="6414035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7" name="Rectangle 86">
            <a:extLst>
              <a:ext uri="{FF2B5EF4-FFF2-40B4-BE49-F238E27FC236}">
                <a16:creationId xmlns:a16="http://schemas.microsoft.com/office/drawing/2014/main" id="{AD9A1659-E87F-E546-B389-F66C7042FDE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06141" y="640480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9" name="Rectangle 15">
            <a:extLst>
              <a:ext uri="{FF2B5EF4-FFF2-40B4-BE49-F238E27FC236}">
                <a16:creationId xmlns:a16="http://schemas.microsoft.com/office/drawing/2014/main" id="{A5F26F7F-9135-C04D-9CC8-EDA4517F578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4004AD4C-8DD5-D94B-885C-B1BB0DF170A5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EAAFD12B-3B1B-DE44-B8E5-F9E8BEBD5E13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3" name="Group 18">
              <a:extLst>
                <a:ext uri="{FF2B5EF4-FFF2-40B4-BE49-F238E27FC236}">
                  <a16:creationId xmlns:a16="http://schemas.microsoft.com/office/drawing/2014/main" id="{9325EA3D-706C-C84C-ADCF-069B4041ECF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6" name="Rectangle 19">
                <a:extLst>
                  <a:ext uri="{FF2B5EF4-FFF2-40B4-BE49-F238E27FC236}">
                    <a16:creationId xmlns:a16="http://schemas.microsoft.com/office/drawing/2014/main" id="{DA350EC9-0850-CD48-AB9D-90D70D632C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0">
                <a:extLst>
                  <a:ext uri="{FF2B5EF4-FFF2-40B4-BE49-F238E27FC236}">
                    <a16:creationId xmlns:a16="http://schemas.microsoft.com/office/drawing/2014/main" id="{41DDDD49-5826-0F4E-BF89-F5A3E19AAE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1">
                <a:extLst>
                  <a:ext uri="{FF2B5EF4-FFF2-40B4-BE49-F238E27FC236}">
                    <a16:creationId xmlns:a16="http://schemas.microsoft.com/office/drawing/2014/main" id="{D5A22D26-7756-664F-8DCC-FC4E4D4DFA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9" name="Rectangle 22">
                <a:extLst>
                  <a:ext uri="{FF2B5EF4-FFF2-40B4-BE49-F238E27FC236}">
                    <a16:creationId xmlns:a16="http://schemas.microsoft.com/office/drawing/2014/main" id="{6D36C261-EB73-E940-9D42-1BCC0900E3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3">
              <a:extLst>
                <a:ext uri="{FF2B5EF4-FFF2-40B4-BE49-F238E27FC236}">
                  <a16:creationId xmlns:a16="http://schemas.microsoft.com/office/drawing/2014/main" id="{26D024F2-4302-8C43-9482-3D32CF1385E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2" name="Rectangle 24">
                <a:extLst>
                  <a:ext uri="{FF2B5EF4-FFF2-40B4-BE49-F238E27FC236}">
                    <a16:creationId xmlns:a16="http://schemas.microsoft.com/office/drawing/2014/main" id="{36268AD3-71BA-2644-99C2-C8F21DAB25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5">
                <a:extLst>
                  <a:ext uri="{FF2B5EF4-FFF2-40B4-BE49-F238E27FC236}">
                    <a16:creationId xmlns:a16="http://schemas.microsoft.com/office/drawing/2014/main" id="{4419DB16-536B-B54C-A5B4-E82895AABF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6">
                <a:extLst>
                  <a:ext uri="{FF2B5EF4-FFF2-40B4-BE49-F238E27FC236}">
                    <a16:creationId xmlns:a16="http://schemas.microsoft.com/office/drawing/2014/main" id="{DD93C666-1F4E-7945-A5E4-A47CFD2D3F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7">
                <a:extLst>
                  <a:ext uri="{FF2B5EF4-FFF2-40B4-BE49-F238E27FC236}">
                    <a16:creationId xmlns:a16="http://schemas.microsoft.com/office/drawing/2014/main" id="{A09F210F-D2A9-C04B-B859-F99D5131E6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28">
              <a:extLst>
                <a:ext uri="{FF2B5EF4-FFF2-40B4-BE49-F238E27FC236}">
                  <a16:creationId xmlns:a16="http://schemas.microsoft.com/office/drawing/2014/main" id="{82992443-7931-C448-B92D-3CA9E1FA9E0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8" name="Rectangle 29">
                <a:extLst>
                  <a:ext uri="{FF2B5EF4-FFF2-40B4-BE49-F238E27FC236}">
                    <a16:creationId xmlns:a16="http://schemas.microsoft.com/office/drawing/2014/main" id="{AF8370F2-4337-3C41-9216-E89DCB5FB2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0">
                <a:extLst>
                  <a:ext uri="{FF2B5EF4-FFF2-40B4-BE49-F238E27FC236}">
                    <a16:creationId xmlns:a16="http://schemas.microsoft.com/office/drawing/2014/main" id="{B19380DA-9FAA-914E-9A0C-C59E35D0C5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1">
                <a:extLst>
                  <a:ext uri="{FF2B5EF4-FFF2-40B4-BE49-F238E27FC236}">
                    <a16:creationId xmlns:a16="http://schemas.microsoft.com/office/drawing/2014/main" id="{24046A79-1E2F-314D-924B-D7AC74DE55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32">
                <a:extLst>
                  <a:ext uri="{FF2B5EF4-FFF2-40B4-BE49-F238E27FC236}">
                    <a16:creationId xmlns:a16="http://schemas.microsoft.com/office/drawing/2014/main" id="{07BEEC8E-CAD0-C840-AECE-F2369A0090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3">
              <a:extLst>
                <a:ext uri="{FF2B5EF4-FFF2-40B4-BE49-F238E27FC236}">
                  <a16:creationId xmlns:a16="http://schemas.microsoft.com/office/drawing/2014/main" id="{A1B17EEF-DB18-3C46-82FD-3CDEE86C828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4" name="Rectangle 34">
                <a:extLst>
                  <a:ext uri="{FF2B5EF4-FFF2-40B4-BE49-F238E27FC236}">
                    <a16:creationId xmlns:a16="http://schemas.microsoft.com/office/drawing/2014/main" id="{79A8267F-DB81-D248-B7FA-8878B72C58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5">
                <a:extLst>
                  <a:ext uri="{FF2B5EF4-FFF2-40B4-BE49-F238E27FC236}">
                    <a16:creationId xmlns:a16="http://schemas.microsoft.com/office/drawing/2014/main" id="{97161762-6867-1342-9953-ECE69EB5F2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6">
                <a:extLst>
                  <a:ext uri="{FF2B5EF4-FFF2-40B4-BE49-F238E27FC236}">
                    <a16:creationId xmlns:a16="http://schemas.microsoft.com/office/drawing/2014/main" id="{0D59F16D-BA84-3944-9D11-D18A1180C2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7">
                <a:extLst>
                  <a:ext uri="{FF2B5EF4-FFF2-40B4-BE49-F238E27FC236}">
                    <a16:creationId xmlns:a16="http://schemas.microsoft.com/office/drawing/2014/main" id="{4F61C433-240E-E74F-98FB-4B989040D5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38">
              <a:extLst>
                <a:ext uri="{FF2B5EF4-FFF2-40B4-BE49-F238E27FC236}">
                  <a16:creationId xmlns:a16="http://schemas.microsoft.com/office/drawing/2014/main" id="{D24086D8-1F17-1946-9EB6-8C70C389410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60" name="Rectangle 39">
                <a:extLst>
                  <a:ext uri="{FF2B5EF4-FFF2-40B4-BE49-F238E27FC236}">
                    <a16:creationId xmlns:a16="http://schemas.microsoft.com/office/drawing/2014/main" id="{95032465-8653-D645-9D71-C0161E19EC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0">
                <a:extLst>
                  <a:ext uri="{FF2B5EF4-FFF2-40B4-BE49-F238E27FC236}">
                    <a16:creationId xmlns:a16="http://schemas.microsoft.com/office/drawing/2014/main" id="{33CB5E46-566E-F043-9710-8A5A4E9D3F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1">
                <a:extLst>
                  <a:ext uri="{FF2B5EF4-FFF2-40B4-BE49-F238E27FC236}">
                    <a16:creationId xmlns:a16="http://schemas.microsoft.com/office/drawing/2014/main" id="{D104752F-DB78-AC48-9BC9-F283DCC90C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42">
                <a:extLst>
                  <a:ext uri="{FF2B5EF4-FFF2-40B4-BE49-F238E27FC236}">
                    <a16:creationId xmlns:a16="http://schemas.microsoft.com/office/drawing/2014/main" id="{BD7B7D29-5885-7B47-BF66-9B45BA4401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3">
              <a:extLst>
                <a:ext uri="{FF2B5EF4-FFF2-40B4-BE49-F238E27FC236}">
                  <a16:creationId xmlns:a16="http://schemas.microsoft.com/office/drawing/2014/main" id="{C871026E-B5B3-4A4B-8BA8-EA67B14477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6" name="Rectangle 44">
                <a:extLst>
                  <a:ext uri="{FF2B5EF4-FFF2-40B4-BE49-F238E27FC236}">
                    <a16:creationId xmlns:a16="http://schemas.microsoft.com/office/drawing/2014/main" id="{52F7932D-EE58-7140-A4F2-04C31D346D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5">
                <a:extLst>
                  <a:ext uri="{FF2B5EF4-FFF2-40B4-BE49-F238E27FC236}">
                    <a16:creationId xmlns:a16="http://schemas.microsoft.com/office/drawing/2014/main" id="{448BD57B-67F4-E345-A06B-63BECABD63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6">
                <a:extLst>
                  <a:ext uri="{FF2B5EF4-FFF2-40B4-BE49-F238E27FC236}">
                    <a16:creationId xmlns:a16="http://schemas.microsoft.com/office/drawing/2014/main" id="{B1F04EB6-44EA-8D40-8AB0-AAE126D3EB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7">
                <a:extLst>
                  <a:ext uri="{FF2B5EF4-FFF2-40B4-BE49-F238E27FC236}">
                    <a16:creationId xmlns:a16="http://schemas.microsoft.com/office/drawing/2014/main" id="{7B952B24-62E2-1F4A-89ED-0A480B3B70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48">
              <a:extLst>
                <a:ext uri="{FF2B5EF4-FFF2-40B4-BE49-F238E27FC236}">
                  <a16:creationId xmlns:a16="http://schemas.microsoft.com/office/drawing/2014/main" id="{CF2B9021-28E8-B942-BB6D-E79D70074E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2" name="Rectangle 49">
                <a:extLst>
                  <a:ext uri="{FF2B5EF4-FFF2-40B4-BE49-F238E27FC236}">
                    <a16:creationId xmlns:a16="http://schemas.microsoft.com/office/drawing/2014/main" id="{50688F79-8F69-F44E-AB15-DDF95F10D6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0">
                <a:extLst>
                  <a:ext uri="{FF2B5EF4-FFF2-40B4-BE49-F238E27FC236}">
                    <a16:creationId xmlns:a16="http://schemas.microsoft.com/office/drawing/2014/main" id="{EB831E89-3407-0E42-AD57-91A69591B7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1">
                <a:extLst>
                  <a:ext uri="{FF2B5EF4-FFF2-40B4-BE49-F238E27FC236}">
                    <a16:creationId xmlns:a16="http://schemas.microsoft.com/office/drawing/2014/main" id="{CEF786F8-8247-134B-AE05-9428D6C277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52">
                <a:extLst>
                  <a:ext uri="{FF2B5EF4-FFF2-40B4-BE49-F238E27FC236}">
                    <a16:creationId xmlns:a16="http://schemas.microsoft.com/office/drawing/2014/main" id="{DD063C0E-5CCA-E34C-A36D-0DF91B2819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3">
              <a:extLst>
                <a:ext uri="{FF2B5EF4-FFF2-40B4-BE49-F238E27FC236}">
                  <a16:creationId xmlns:a16="http://schemas.microsoft.com/office/drawing/2014/main" id="{45D50D1C-6BBD-1647-A0DF-E47872B8E4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8" name="Rectangle 54">
                <a:extLst>
                  <a:ext uri="{FF2B5EF4-FFF2-40B4-BE49-F238E27FC236}">
                    <a16:creationId xmlns:a16="http://schemas.microsoft.com/office/drawing/2014/main" id="{76673378-5AA1-F545-92BE-649898B288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5">
                <a:extLst>
                  <a:ext uri="{FF2B5EF4-FFF2-40B4-BE49-F238E27FC236}">
                    <a16:creationId xmlns:a16="http://schemas.microsoft.com/office/drawing/2014/main" id="{09D89134-A58E-B54C-8BCC-78929ABA65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6">
                <a:extLst>
                  <a:ext uri="{FF2B5EF4-FFF2-40B4-BE49-F238E27FC236}">
                    <a16:creationId xmlns:a16="http://schemas.microsoft.com/office/drawing/2014/main" id="{102CED19-BEBF-2D48-B347-F8AD958768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7">
                <a:extLst>
                  <a:ext uri="{FF2B5EF4-FFF2-40B4-BE49-F238E27FC236}">
                    <a16:creationId xmlns:a16="http://schemas.microsoft.com/office/drawing/2014/main" id="{66670EA6-320E-8345-BFFD-B2F366AC4E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58">
              <a:extLst>
                <a:ext uri="{FF2B5EF4-FFF2-40B4-BE49-F238E27FC236}">
                  <a16:creationId xmlns:a16="http://schemas.microsoft.com/office/drawing/2014/main" id="{FD4BE8D8-45B2-2741-BC7B-79B2C93B6B8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4" name="Rectangle 59">
                <a:extLst>
                  <a:ext uri="{FF2B5EF4-FFF2-40B4-BE49-F238E27FC236}">
                    <a16:creationId xmlns:a16="http://schemas.microsoft.com/office/drawing/2014/main" id="{217A030D-E322-2149-B0D3-62503F2934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0">
                <a:extLst>
                  <a:ext uri="{FF2B5EF4-FFF2-40B4-BE49-F238E27FC236}">
                    <a16:creationId xmlns:a16="http://schemas.microsoft.com/office/drawing/2014/main" id="{E2716297-95DA-104A-8028-F2E6C8B5F5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1">
                <a:extLst>
                  <a:ext uri="{FF2B5EF4-FFF2-40B4-BE49-F238E27FC236}">
                    <a16:creationId xmlns:a16="http://schemas.microsoft.com/office/drawing/2014/main" id="{56E5A9BF-FCA6-564F-B6A6-A23DCEA036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62">
                <a:extLst>
                  <a:ext uri="{FF2B5EF4-FFF2-40B4-BE49-F238E27FC236}">
                    <a16:creationId xmlns:a16="http://schemas.microsoft.com/office/drawing/2014/main" id="{6AA41A61-322D-7A45-86C9-4FC236BCC0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3">
              <a:extLst>
                <a:ext uri="{FF2B5EF4-FFF2-40B4-BE49-F238E27FC236}">
                  <a16:creationId xmlns:a16="http://schemas.microsoft.com/office/drawing/2014/main" id="{86F9B252-4A1E-EF43-9AA0-F34C781E845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40" name="Rectangle 64">
                <a:extLst>
                  <a:ext uri="{FF2B5EF4-FFF2-40B4-BE49-F238E27FC236}">
                    <a16:creationId xmlns:a16="http://schemas.microsoft.com/office/drawing/2014/main" id="{26A0702A-F73B-9A48-A971-6C4A8D7606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5">
                <a:extLst>
                  <a:ext uri="{FF2B5EF4-FFF2-40B4-BE49-F238E27FC236}">
                    <a16:creationId xmlns:a16="http://schemas.microsoft.com/office/drawing/2014/main" id="{7DF460BA-86DD-B449-B601-08E7EFA88E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6">
                <a:extLst>
                  <a:ext uri="{FF2B5EF4-FFF2-40B4-BE49-F238E27FC236}">
                    <a16:creationId xmlns:a16="http://schemas.microsoft.com/office/drawing/2014/main" id="{0AAB8341-AE8C-A840-A1F0-6DD747DAE1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7">
                <a:extLst>
                  <a:ext uri="{FF2B5EF4-FFF2-40B4-BE49-F238E27FC236}">
                    <a16:creationId xmlns:a16="http://schemas.microsoft.com/office/drawing/2014/main" id="{ACC96753-8DDE-F341-A33C-1F248AC895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68">
              <a:extLst>
                <a:ext uri="{FF2B5EF4-FFF2-40B4-BE49-F238E27FC236}">
                  <a16:creationId xmlns:a16="http://schemas.microsoft.com/office/drawing/2014/main" id="{5F93F20A-E6AC-904B-9A80-0BB3727035A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6" name="Rectangle 69">
                <a:extLst>
                  <a:ext uri="{FF2B5EF4-FFF2-40B4-BE49-F238E27FC236}">
                    <a16:creationId xmlns:a16="http://schemas.microsoft.com/office/drawing/2014/main" id="{F8CCD07B-C936-564B-B586-9FA4067687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0">
                <a:extLst>
                  <a:ext uri="{FF2B5EF4-FFF2-40B4-BE49-F238E27FC236}">
                    <a16:creationId xmlns:a16="http://schemas.microsoft.com/office/drawing/2014/main" id="{A27DC824-CA4B-BB47-B996-4D054E1993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1">
                <a:extLst>
                  <a:ext uri="{FF2B5EF4-FFF2-40B4-BE49-F238E27FC236}">
                    <a16:creationId xmlns:a16="http://schemas.microsoft.com/office/drawing/2014/main" id="{0A5A55F0-12E2-8F48-8D8F-B2594A86FD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72">
                <a:extLst>
                  <a:ext uri="{FF2B5EF4-FFF2-40B4-BE49-F238E27FC236}">
                    <a16:creationId xmlns:a16="http://schemas.microsoft.com/office/drawing/2014/main" id="{422E76AD-AE6A-E448-A578-00C92E0450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3">
              <a:extLst>
                <a:ext uri="{FF2B5EF4-FFF2-40B4-BE49-F238E27FC236}">
                  <a16:creationId xmlns:a16="http://schemas.microsoft.com/office/drawing/2014/main" id="{7317A86C-1DAF-4F4E-94A5-62F513460B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2" name="Rectangle 74">
                <a:extLst>
                  <a:ext uri="{FF2B5EF4-FFF2-40B4-BE49-F238E27FC236}">
                    <a16:creationId xmlns:a16="http://schemas.microsoft.com/office/drawing/2014/main" id="{D57B9971-2E03-474C-A113-47C40C94C9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5">
                <a:extLst>
                  <a:ext uri="{FF2B5EF4-FFF2-40B4-BE49-F238E27FC236}">
                    <a16:creationId xmlns:a16="http://schemas.microsoft.com/office/drawing/2014/main" id="{490D217E-ACA3-5845-8FAA-A74FDCD40D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6">
                <a:extLst>
                  <a:ext uri="{FF2B5EF4-FFF2-40B4-BE49-F238E27FC236}">
                    <a16:creationId xmlns:a16="http://schemas.microsoft.com/office/drawing/2014/main" id="{FE901990-F25B-7245-B92F-CDB72819EF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7">
                <a:extLst>
                  <a:ext uri="{FF2B5EF4-FFF2-40B4-BE49-F238E27FC236}">
                    <a16:creationId xmlns:a16="http://schemas.microsoft.com/office/drawing/2014/main" id="{BBFB37A6-FC31-8F42-AC0C-65B3885516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7" name="Group 78">
              <a:extLst>
                <a:ext uri="{FF2B5EF4-FFF2-40B4-BE49-F238E27FC236}">
                  <a16:creationId xmlns:a16="http://schemas.microsoft.com/office/drawing/2014/main" id="{F1F30EAA-8CDC-3541-8A3C-9745C8EE05D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8" name="Rectangle 79">
                <a:extLst>
                  <a:ext uri="{FF2B5EF4-FFF2-40B4-BE49-F238E27FC236}">
                    <a16:creationId xmlns:a16="http://schemas.microsoft.com/office/drawing/2014/main" id="{504EF502-8529-1847-99AD-88D4929DFB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0">
                <a:extLst>
                  <a:ext uri="{FF2B5EF4-FFF2-40B4-BE49-F238E27FC236}">
                    <a16:creationId xmlns:a16="http://schemas.microsoft.com/office/drawing/2014/main" id="{6D7C4F45-F87D-6E4F-8ECA-8E25FC2972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1">
                <a:extLst>
                  <a:ext uri="{FF2B5EF4-FFF2-40B4-BE49-F238E27FC236}">
                    <a16:creationId xmlns:a16="http://schemas.microsoft.com/office/drawing/2014/main" id="{2A9F253B-4709-D64D-BE23-B78E624AFB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82">
                <a:extLst>
                  <a:ext uri="{FF2B5EF4-FFF2-40B4-BE49-F238E27FC236}">
                    <a16:creationId xmlns:a16="http://schemas.microsoft.com/office/drawing/2014/main" id="{44BC193B-4073-FE4A-A1C9-AD39F11E51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80" name="Rectangle 83">
            <a:extLst>
              <a:ext uri="{FF2B5EF4-FFF2-40B4-BE49-F238E27FC236}">
                <a16:creationId xmlns:a16="http://schemas.microsoft.com/office/drawing/2014/main" id="{6A04ABD4-BFDE-3740-B8AE-2DD4F654DF4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1" name="Rectangle 84">
            <a:extLst>
              <a:ext uri="{FF2B5EF4-FFF2-40B4-BE49-F238E27FC236}">
                <a16:creationId xmlns:a16="http://schemas.microsoft.com/office/drawing/2014/main" id="{59318164-53A5-CD49-BF69-F0ADE8BC282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52570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0" r:id="rId1"/>
    <p:sldLayoutId id="2147483952" r:id="rId2"/>
    <p:sldLayoutId id="2147483953" r:id="rId3"/>
    <p:sldLayoutId id="2147483954" r:id="rId4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>
            <a:extLst>
              <a:ext uri="{FF2B5EF4-FFF2-40B4-BE49-F238E27FC236}">
                <a16:creationId xmlns:a16="http://schemas.microsoft.com/office/drawing/2014/main" id="{3355B0D4-6846-924B-AA9C-99607253013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871FFDD-6432-E240-A6DA-1B216C356679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32762DD-A13D-5445-9685-41B4DCE168AB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1" name="Group 18">
              <a:extLst>
                <a:ext uri="{FF2B5EF4-FFF2-40B4-BE49-F238E27FC236}">
                  <a16:creationId xmlns:a16="http://schemas.microsoft.com/office/drawing/2014/main" id="{4AEA648F-58C8-1047-A1AF-A32C632845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2" name="Rectangle 19">
                <a:extLst>
                  <a:ext uri="{FF2B5EF4-FFF2-40B4-BE49-F238E27FC236}">
                    <a16:creationId xmlns:a16="http://schemas.microsoft.com/office/drawing/2014/main" id="{16DAECD4-EFBF-474C-9A0F-358CF912C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0">
                <a:extLst>
                  <a:ext uri="{FF2B5EF4-FFF2-40B4-BE49-F238E27FC236}">
                    <a16:creationId xmlns:a16="http://schemas.microsoft.com/office/drawing/2014/main" id="{CDB54574-D1F2-7E4A-9FC2-1C7AD380EE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1">
                <a:extLst>
                  <a:ext uri="{FF2B5EF4-FFF2-40B4-BE49-F238E27FC236}">
                    <a16:creationId xmlns:a16="http://schemas.microsoft.com/office/drawing/2014/main" id="{1D9E17C3-90E4-7649-B27A-BA4C3C5C05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2">
                <a:extLst>
                  <a:ext uri="{FF2B5EF4-FFF2-40B4-BE49-F238E27FC236}">
                    <a16:creationId xmlns:a16="http://schemas.microsoft.com/office/drawing/2014/main" id="{1E0D0851-FABF-A24F-8902-CFC9EFE2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23">
              <a:extLst>
                <a:ext uri="{FF2B5EF4-FFF2-40B4-BE49-F238E27FC236}">
                  <a16:creationId xmlns:a16="http://schemas.microsoft.com/office/drawing/2014/main" id="{1F001566-E2EE-C748-B643-DC71C04B82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68" name="Rectangle 24">
                <a:extLst>
                  <a:ext uri="{FF2B5EF4-FFF2-40B4-BE49-F238E27FC236}">
                    <a16:creationId xmlns:a16="http://schemas.microsoft.com/office/drawing/2014/main" id="{410F3824-FCF7-F04E-A1AB-F4754391E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25">
                <a:extLst>
                  <a:ext uri="{FF2B5EF4-FFF2-40B4-BE49-F238E27FC236}">
                    <a16:creationId xmlns:a16="http://schemas.microsoft.com/office/drawing/2014/main" id="{98C45CA8-CF88-9E43-A2EB-FBAF0D6DA8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26">
                <a:extLst>
                  <a:ext uri="{FF2B5EF4-FFF2-40B4-BE49-F238E27FC236}">
                    <a16:creationId xmlns:a16="http://schemas.microsoft.com/office/drawing/2014/main" id="{CF33E281-A40D-DA43-A313-57A13192C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27">
                <a:extLst>
                  <a:ext uri="{FF2B5EF4-FFF2-40B4-BE49-F238E27FC236}">
                    <a16:creationId xmlns:a16="http://schemas.microsoft.com/office/drawing/2014/main" id="{7D2AEC8B-63C0-304C-A190-9CA72D7A0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28">
              <a:extLst>
                <a:ext uri="{FF2B5EF4-FFF2-40B4-BE49-F238E27FC236}">
                  <a16:creationId xmlns:a16="http://schemas.microsoft.com/office/drawing/2014/main" id="{0C596433-8603-F24C-AEBC-D056413665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4" name="Rectangle 29">
                <a:extLst>
                  <a:ext uri="{FF2B5EF4-FFF2-40B4-BE49-F238E27FC236}">
                    <a16:creationId xmlns:a16="http://schemas.microsoft.com/office/drawing/2014/main" id="{163DC086-4FD6-B949-B16E-D00693AAE4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0">
                <a:extLst>
                  <a:ext uri="{FF2B5EF4-FFF2-40B4-BE49-F238E27FC236}">
                    <a16:creationId xmlns:a16="http://schemas.microsoft.com/office/drawing/2014/main" id="{D4393B97-292F-F048-A775-5C8CC1D06D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1">
                <a:extLst>
                  <a:ext uri="{FF2B5EF4-FFF2-40B4-BE49-F238E27FC236}">
                    <a16:creationId xmlns:a16="http://schemas.microsoft.com/office/drawing/2014/main" id="{F9ACC9AA-A151-BB47-B95E-BD1794FF1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2">
                <a:extLst>
                  <a:ext uri="{FF2B5EF4-FFF2-40B4-BE49-F238E27FC236}">
                    <a16:creationId xmlns:a16="http://schemas.microsoft.com/office/drawing/2014/main" id="{BDBC2EEE-6947-6242-AA85-D27943ABF7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33">
              <a:extLst>
                <a:ext uri="{FF2B5EF4-FFF2-40B4-BE49-F238E27FC236}">
                  <a16:creationId xmlns:a16="http://schemas.microsoft.com/office/drawing/2014/main" id="{6CB4D485-15B4-7248-93DE-47357A9A34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0" name="Rectangle 34">
                <a:extLst>
                  <a:ext uri="{FF2B5EF4-FFF2-40B4-BE49-F238E27FC236}">
                    <a16:creationId xmlns:a16="http://schemas.microsoft.com/office/drawing/2014/main" id="{17E7BDFE-F5AE-2546-80F1-6D3A420E5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5">
                <a:extLst>
                  <a:ext uri="{FF2B5EF4-FFF2-40B4-BE49-F238E27FC236}">
                    <a16:creationId xmlns:a16="http://schemas.microsoft.com/office/drawing/2014/main" id="{27CBD566-8C0A-0D43-838D-ACD3A1C484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36">
                <a:extLst>
                  <a:ext uri="{FF2B5EF4-FFF2-40B4-BE49-F238E27FC236}">
                    <a16:creationId xmlns:a16="http://schemas.microsoft.com/office/drawing/2014/main" id="{AD1533C6-7181-0B40-AA93-DF9FA720F8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7">
                <a:extLst>
                  <a:ext uri="{FF2B5EF4-FFF2-40B4-BE49-F238E27FC236}">
                    <a16:creationId xmlns:a16="http://schemas.microsoft.com/office/drawing/2014/main" id="{0AD3C1B9-C92D-BB46-B25C-33947C640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38">
              <a:extLst>
                <a:ext uri="{FF2B5EF4-FFF2-40B4-BE49-F238E27FC236}">
                  <a16:creationId xmlns:a16="http://schemas.microsoft.com/office/drawing/2014/main" id="{4A756452-635E-CC4E-B0D8-F467590AD7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6" name="Rectangle 39">
                <a:extLst>
                  <a:ext uri="{FF2B5EF4-FFF2-40B4-BE49-F238E27FC236}">
                    <a16:creationId xmlns:a16="http://schemas.microsoft.com/office/drawing/2014/main" id="{107637FE-00CE-A44F-A5EA-FA149E6AE9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0">
                <a:extLst>
                  <a:ext uri="{FF2B5EF4-FFF2-40B4-BE49-F238E27FC236}">
                    <a16:creationId xmlns:a16="http://schemas.microsoft.com/office/drawing/2014/main" id="{B82B564F-B2F3-BC41-B78F-9EC516DDD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1">
                <a:extLst>
                  <a:ext uri="{FF2B5EF4-FFF2-40B4-BE49-F238E27FC236}">
                    <a16:creationId xmlns:a16="http://schemas.microsoft.com/office/drawing/2014/main" id="{470DDBB4-E781-4E45-9C2A-64EBBFFD4E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2">
                <a:extLst>
                  <a:ext uri="{FF2B5EF4-FFF2-40B4-BE49-F238E27FC236}">
                    <a16:creationId xmlns:a16="http://schemas.microsoft.com/office/drawing/2014/main" id="{A7A4D643-CAD2-F54C-80D4-1C8C43B1B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43">
              <a:extLst>
                <a:ext uri="{FF2B5EF4-FFF2-40B4-BE49-F238E27FC236}">
                  <a16:creationId xmlns:a16="http://schemas.microsoft.com/office/drawing/2014/main" id="{3A0837DC-29F2-4F46-9E11-29C20DB559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2" name="Rectangle 44">
                <a:extLst>
                  <a:ext uri="{FF2B5EF4-FFF2-40B4-BE49-F238E27FC236}">
                    <a16:creationId xmlns:a16="http://schemas.microsoft.com/office/drawing/2014/main" id="{BE48E465-1B00-9D49-AC97-F6F7C2E8C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5">
                <a:extLst>
                  <a:ext uri="{FF2B5EF4-FFF2-40B4-BE49-F238E27FC236}">
                    <a16:creationId xmlns:a16="http://schemas.microsoft.com/office/drawing/2014/main" id="{665052F5-ED4C-3D40-9364-F4472472FF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46">
                <a:extLst>
                  <a:ext uri="{FF2B5EF4-FFF2-40B4-BE49-F238E27FC236}">
                    <a16:creationId xmlns:a16="http://schemas.microsoft.com/office/drawing/2014/main" id="{E4DF1BCE-5122-3E4D-B4AC-67772AC8C7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7">
                <a:extLst>
                  <a:ext uri="{FF2B5EF4-FFF2-40B4-BE49-F238E27FC236}">
                    <a16:creationId xmlns:a16="http://schemas.microsoft.com/office/drawing/2014/main" id="{89E0A5A8-FB3E-4A45-B2D5-BDE5F4692B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48">
              <a:extLst>
                <a:ext uri="{FF2B5EF4-FFF2-40B4-BE49-F238E27FC236}">
                  <a16:creationId xmlns:a16="http://schemas.microsoft.com/office/drawing/2014/main" id="{70683C75-B226-3543-81B5-F2BD7AEC54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8" name="Rectangle 49">
                <a:extLst>
                  <a:ext uri="{FF2B5EF4-FFF2-40B4-BE49-F238E27FC236}">
                    <a16:creationId xmlns:a16="http://schemas.microsoft.com/office/drawing/2014/main" id="{7A428253-9AB8-4F42-86AC-56642765B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0">
                <a:extLst>
                  <a:ext uri="{FF2B5EF4-FFF2-40B4-BE49-F238E27FC236}">
                    <a16:creationId xmlns:a16="http://schemas.microsoft.com/office/drawing/2014/main" id="{1A5E5F46-FA51-0F40-AE49-8605572F5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1">
                <a:extLst>
                  <a:ext uri="{FF2B5EF4-FFF2-40B4-BE49-F238E27FC236}">
                    <a16:creationId xmlns:a16="http://schemas.microsoft.com/office/drawing/2014/main" id="{D6EA7C46-8AD1-8C44-8050-33AA8DD7A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2">
                <a:extLst>
                  <a:ext uri="{FF2B5EF4-FFF2-40B4-BE49-F238E27FC236}">
                    <a16:creationId xmlns:a16="http://schemas.microsoft.com/office/drawing/2014/main" id="{ADD6BE2A-B5E4-2E48-B4DA-75B2FDCCA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53">
              <a:extLst>
                <a:ext uri="{FF2B5EF4-FFF2-40B4-BE49-F238E27FC236}">
                  <a16:creationId xmlns:a16="http://schemas.microsoft.com/office/drawing/2014/main" id="{8165E06C-8754-814D-A59B-8FD0177B53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4" name="Rectangle 54">
                <a:extLst>
                  <a:ext uri="{FF2B5EF4-FFF2-40B4-BE49-F238E27FC236}">
                    <a16:creationId xmlns:a16="http://schemas.microsoft.com/office/drawing/2014/main" id="{9803523F-7203-F345-ADED-865DC350A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5">
                <a:extLst>
                  <a:ext uri="{FF2B5EF4-FFF2-40B4-BE49-F238E27FC236}">
                    <a16:creationId xmlns:a16="http://schemas.microsoft.com/office/drawing/2014/main" id="{DA46AC96-797B-5941-8885-16C0CEFBFD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56">
                <a:extLst>
                  <a:ext uri="{FF2B5EF4-FFF2-40B4-BE49-F238E27FC236}">
                    <a16:creationId xmlns:a16="http://schemas.microsoft.com/office/drawing/2014/main" id="{A348BED6-4B21-034F-BACA-ECC475C61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7">
                <a:extLst>
                  <a:ext uri="{FF2B5EF4-FFF2-40B4-BE49-F238E27FC236}">
                    <a16:creationId xmlns:a16="http://schemas.microsoft.com/office/drawing/2014/main" id="{0C67BFA6-2774-854A-93D8-55B87B85F3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58">
              <a:extLst>
                <a:ext uri="{FF2B5EF4-FFF2-40B4-BE49-F238E27FC236}">
                  <a16:creationId xmlns:a16="http://schemas.microsoft.com/office/drawing/2014/main" id="{0E20F6F6-7237-674E-94CA-C1BBBB045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0" name="Rectangle 59">
                <a:extLst>
                  <a:ext uri="{FF2B5EF4-FFF2-40B4-BE49-F238E27FC236}">
                    <a16:creationId xmlns:a16="http://schemas.microsoft.com/office/drawing/2014/main" id="{DBAE8399-A03A-6E44-9446-9070587EC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0">
                <a:extLst>
                  <a:ext uri="{FF2B5EF4-FFF2-40B4-BE49-F238E27FC236}">
                    <a16:creationId xmlns:a16="http://schemas.microsoft.com/office/drawing/2014/main" id="{CA3809A9-271D-2F46-8955-F984C80FC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1">
                <a:extLst>
                  <a:ext uri="{FF2B5EF4-FFF2-40B4-BE49-F238E27FC236}">
                    <a16:creationId xmlns:a16="http://schemas.microsoft.com/office/drawing/2014/main" id="{0D037D57-28BB-3648-B8EB-4250A34B0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2">
                <a:extLst>
                  <a:ext uri="{FF2B5EF4-FFF2-40B4-BE49-F238E27FC236}">
                    <a16:creationId xmlns:a16="http://schemas.microsoft.com/office/drawing/2014/main" id="{DFD582BF-321F-364E-9D05-53350CD923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63">
              <a:extLst>
                <a:ext uri="{FF2B5EF4-FFF2-40B4-BE49-F238E27FC236}">
                  <a16:creationId xmlns:a16="http://schemas.microsoft.com/office/drawing/2014/main" id="{E12726DB-7EE5-E243-9FB9-15A73CAED5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6" name="Rectangle 64">
                <a:extLst>
                  <a:ext uri="{FF2B5EF4-FFF2-40B4-BE49-F238E27FC236}">
                    <a16:creationId xmlns:a16="http://schemas.microsoft.com/office/drawing/2014/main" id="{5C5D3987-D9C6-6F40-ABEB-4D0295D984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5">
                <a:extLst>
                  <a:ext uri="{FF2B5EF4-FFF2-40B4-BE49-F238E27FC236}">
                    <a16:creationId xmlns:a16="http://schemas.microsoft.com/office/drawing/2014/main" id="{173DC0C7-D94B-1E4D-B1A1-D008FE5AE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66">
                <a:extLst>
                  <a:ext uri="{FF2B5EF4-FFF2-40B4-BE49-F238E27FC236}">
                    <a16:creationId xmlns:a16="http://schemas.microsoft.com/office/drawing/2014/main" id="{94849B1F-2909-C942-9B34-9C0D20D2C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7">
                <a:extLst>
                  <a:ext uri="{FF2B5EF4-FFF2-40B4-BE49-F238E27FC236}">
                    <a16:creationId xmlns:a16="http://schemas.microsoft.com/office/drawing/2014/main" id="{2B96F0F2-CF4F-4D46-B6C8-8A87C5C353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68">
              <a:extLst>
                <a:ext uri="{FF2B5EF4-FFF2-40B4-BE49-F238E27FC236}">
                  <a16:creationId xmlns:a16="http://schemas.microsoft.com/office/drawing/2014/main" id="{712A9312-36DB-F245-918A-A4AF63ADAF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2" name="Rectangle 69">
                <a:extLst>
                  <a:ext uri="{FF2B5EF4-FFF2-40B4-BE49-F238E27FC236}">
                    <a16:creationId xmlns:a16="http://schemas.microsoft.com/office/drawing/2014/main" id="{33F68D39-506B-134E-B390-591C14CB34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0">
                <a:extLst>
                  <a:ext uri="{FF2B5EF4-FFF2-40B4-BE49-F238E27FC236}">
                    <a16:creationId xmlns:a16="http://schemas.microsoft.com/office/drawing/2014/main" id="{0871189D-41C5-E94B-BAB2-C6996E788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1">
                <a:extLst>
                  <a:ext uri="{FF2B5EF4-FFF2-40B4-BE49-F238E27FC236}">
                    <a16:creationId xmlns:a16="http://schemas.microsoft.com/office/drawing/2014/main" id="{4EDB5A23-0A15-094E-A2A8-3ABAC6555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2">
                <a:extLst>
                  <a:ext uri="{FF2B5EF4-FFF2-40B4-BE49-F238E27FC236}">
                    <a16:creationId xmlns:a16="http://schemas.microsoft.com/office/drawing/2014/main" id="{A6DFF519-A475-2D44-B79A-60DD93F0A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73">
              <a:extLst>
                <a:ext uri="{FF2B5EF4-FFF2-40B4-BE49-F238E27FC236}">
                  <a16:creationId xmlns:a16="http://schemas.microsoft.com/office/drawing/2014/main" id="{812B6BC4-4E50-AB42-874A-15E9D7FC9D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8" name="Rectangle 74">
                <a:extLst>
                  <a:ext uri="{FF2B5EF4-FFF2-40B4-BE49-F238E27FC236}">
                    <a16:creationId xmlns:a16="http://schemas.microsoft.com/office/drawing/2014/main" id="{10B3CF41-DF46-7F40-BCBA-733E388A0F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5">
                <a:extLst>
                  <a:ext uri="{FF2B5EF4-FFF2-40B4-BE49-F238E27FC236}">
                    <a16:creationId xmlns:a16="http://schemas.microsoft.com/office/drawing/2014/main" id="{09490481-F2D8-3F40-9DA7-90B1ECA2B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76">
                <a:extLst>
                  <a:ext uri="{FF2B5EF4-FFF2-40B4-BE49-F238E27FC236}">
                    <a16:creationId xmlns:a16="http://schemas.microsoft.com/office/drawing/2014/main" id="{0571F550-46E9-1640-8C21-6BED26826F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7">
                <a:extLst>
                  <a:ext uri="{FF2B5EF4-FFF2-40B4-BE49-F238E27FC236}">
                    <a16:creationId xmlns:a16="http://schemas.microsoft.com/office/drawing/2014/main" id="{FDF8AAA7-4C4D-B743-8716-49BE0ED82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78">
              <a:extLst>
                <a:ext uri="{FF2B5EF4-FFF2-40B4-BE49-F238E27FC236}">
                  <a16:creationId xmlns:a16="http://schemas.microsoft.com/office/drawing/2014/main" id="{C768F846-FE40-F440-BE22-7A873A196E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4" name="Rectangle 79">
                <a:extLst>
                  <a:ext uri="{FF2B5EF4-FFF2-40B4-BE49-F238E27FC236}">
                    <a16:creationId xmlns:a16="http://schemas.microsoft.com/office/drawing/2014/main" id="{A687666E-F1E4-E345-8696-F18815D9C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0">
                <a:extLst>
                  <a:ext uri="{FF2B5EF4-FFF2-40B4-BE49-F238E27FC236}">
                    <a16:creationId xmlns:a16="http://schemas.microsoft.com/office/drawing/2014/main" id="{6DD6FC9D-2F23-8B47-AB88-1C128AF50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6" name="Rectangle 81">
                <a:extLst>
                  <a:ext uri="{FF2B5EF4-FFF2-40B4-BE49-F238E27FC236}">
                    <a16:creationId xmlns:a16="http://schemas.microsoft.com/office/drawing/2014/main" id="{B9C46CBF-8450-944F-A16A-2239B6B202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82">
                <a:extLst>
                  <a:ext uri="{FF2B5EF4-FFF2-40B4-BE49-F238E27FC236}">
                    <a16:creationId xmlns:a16="http://schemas.microsoft.com/office/drawing/2014/main" id="{55C77D5A-EC15-2948-9B90-2FEE957A3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6" name="Rectangle 83">
            <a:extLst>
              <a:ext uri="{FF2B5EF4-FFF2-40B4-BE49-F238E27FC236}">
                <a16:creationId xmlns:a16="http://schemas.microsoft.com/office/drawing/2014/main" id="{2AFED805-51FF-7C41-A4A6-770EC8C3630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77" name="Rectangle 84">
            <a:extLst>
              <a:ext uri="{FF2B5EF4-FFF2-40B4-BE49-F238E27FC236}">
                <a16:creationId xmlns:a16="http://schemas.microsoft.com/office/drawing/2014/main" id="{86991268-F6A3-9340-984F-D4F7641A48B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2" name="Rectangle 86">
            <a:extLst>
              <a:ext uri="{FF2B5EF4-FFF2-40B4-BE49-F238E27FC236}">
                <a16:creationId xmlns:a16="http://schemas.microsoft.com/office/drawing/2014/main" id="{65B40F25-7ED0-DA44-873E-DE48E987AA5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862598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tx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tx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83" name="TextBox 2">
            <a:extLst>
              <a:ext uri="{FF2B5EF4-FFF2-40B4-BE49-F238E27FC236}">
                <a16:creationId xmlns:a16="http://schemas.microsoft.com/office/drawing/2014/main" id="{4524BBE9-A135-9D4C-B5DA-EC77D9031BE3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4" name="图片 83">
            <a:extLst>
              <a:ext uri="{FF2B5EF4-FFF2-40B4-BE49-F238E27FC236}">
                <a16:creationId xmlns:a16="http://schemas.microsoft.com/office/drawing/2014/main" id="{8EF22C0A-C092-9D44-935D-3F2615ADD0E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rgbClr val="FFFFFF"/>
            </a:solidFill>
            <a:prstDash val="solid"/>
          </a:ln>
          <a:effectLst/>
        </p:spPr>
      </p:pic>
      <p:sp>
        <p:nvSpPr>
          <p:cNvPr id="85" name="副标题 2">
            <a:extLst>
              <a:ext uri="{FF2B5EF4-FFF2-40B4-BE49-F238E27FC236}">
                <a16:creationId xmlns:a16="http://schemas.microsoft.com/office/drawing/2014/main" id="{F80BDD25-4FFE-8346-B91D-05FC840C1CB7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211003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49" r:id="rId1"/>
    <p:sldLayoutId id="2147483980" r:id="rId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840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tangle 86">
            <a:extLst>
              <a:ext uri="{FF2B5EF4-FFF2-40B4-BE49-F238E27FC236}">
                <a16:creationId xmlns:a16="http://schemas.microsoft.com/office/drawing/2014/main" id="{000111CB-2117-444A-9289-896A0F1B9BC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49686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bg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bg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79" name="TextBox 2">
            <a:extLst>
              <a:ext uri="{FF2B5EF4-FFF2-40B4-BE49-F238E27FC236}">
                <a16:creationId xmlns:a16="http://schemas.microsoft.com/office/drawing/2014/main" id="{BCDC607C-3149-044F-8977-A532DBE97944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0" name="图片 79">
            <a:extLst>
              <a:ext uri="{FF2B5EF4-FFF2-40B4-BE49-F238E27FC236}">
                <a16:creationId xmlns:a16="http://schemas.microsoft.com/office/drawing/2014/main" id="{EEEA841A-6AA9-F640-A661-DC91BD568C6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81" name="副标题 2">
            <a:extLst>
              <a:ext uri="{FF2B5EF4-FFF2-40B4-BE49-F238E27FC236}">
                <a16:creationId xmlns:a16="http://schemas.microsoft.com/office/drawing/2014/main" id="{36453C5E-EF89-1E40-88D2-12E883E91FB5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bg1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54" name="Rectangle 15">
            <a:extLst>
              <a:ext uri="{FF2B5EF4-FFF2-40B4-BE49-F238E27FC236}">
                <a16:creationId xmlns:a16="http://schemas.microsoft.com/office/drawing/2014/main" id="{9198A4EC-9B6A-3249-AB0F-2C7B54FCA14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55" name="组合 154">
            <a:extLst>
              <a:ext uri="{FF2B5EF4-FFF2-40B4-BE49-F238E27FC236}">
                <a16:creationId xmlns:a16="http://schemas.microsoft.com/office/drawing/2014/main" id="{C325AB4E-F86A-864D-B4CB-796E69148147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56" name="矩形 155">
              <a:extLst>
                <a:ext uri="{FF2B5EF4-FFF2-40B4-BE49-F238E27FC236}">
                  <a16:creationId xmlns:a16="http://schemas.microsoft.com/office/drawing/2014/main" id="{28F9D94E-ED0F-3A41-841B-DABDE0E237C8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57" name="Group 18">
              <a:extLst>
                <a:ext uri="{FF2B5EF4-FFF2-40B4-BE49-F238E27FC236}">
                  <a16:creationId xmlns:a16="http://schemas.microsoft.com/office/drawing/2014/main" id="{A233F840-0E81-564E-B143-F110894CEC5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218" name="Rectangle 19">
                <a:extLst>
                  <a:ext uri="{FF2B5EF4-FFF2-40B4-BE49-F238E27FC236}">
                    <a16:creationId xmlns:a16="http://schemas.microsoft.com/office/drawing/2014/main" id="{CBD70A2E-15AA-4C4D-A1F0-6DB40ADE2C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9" name="Rectangle 20">
                <a:extLst>
                  <a:ext uri="{FF2B5EF4-FFF2-40B4-BE49-F238E27FC236}">
                    <a16:creationId xmlns:a16="http://schemas.microsoft.com/office/drawing/2014/main" id="{5A005B31-94F9-1E42-880D-FFA22477FF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20" name="Rectangle 21">
                <a:extLst>
                  <a:ext uri="{FF2B5EF4-FFF2-40B4-BE49-F238E27FC236}">
                    <a16:creationId xmlns:a16="http://schemas.microsoft.com/office/drawing/2014/main" id="{DDDCE69F-4C1D-1243-8C09-1562262E80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21" name="Rectangle 22">
                <a:extLst>
                  <a:ext uri="{FF2B5EF4-FFF2-40B4-BE49-F238E27FC236}">
                    <a16:creationId xmlns:a16="http://schemas.microsoft.com/office/drawing/2014/main" id="{54B59A2F-5F33-3C46-94F0-83F728C4F7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8" name="Group 23">
              <a:extLst>
                <a:ext uri="{FF2B5EF4-FFF2-40B4-BE49-F238E27FC236}">
                  <a16:creationId xmlns:a16="http://schemas.microsoft.com/office/drawing/2014/main" id="{B8A28144-362A-A64D-9561-389D2A7B89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214" name="Rectangle 24">
                <a:extLst>
                  <a:ext uri="{FF2B5EF4-FFF2-40B4-BE49-F238E27FC236}">
                    <a16:creationId xmlns:a16="http://schemas.microsoft.com/office/drawing/2014/main" id="{BBDCCD69-4401-0541-BB6A-0858852136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5" name="Rectangle 25">
                <a:extLst>
                  <a:ext uri="{FF2B5EF4-FFF2-40B4-BE49-F238E27FC236}">
                    <a16:creationId xmlns:a16="http://schemas.microsoft.com/office/drawing/2014/main" id="{DB8A2296-1C6A-C94E-BC1C-EF63A568F6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6" name="Rectangle 26">
                <a:extLst>
                  <a:ext uri="{FF2B5EF4-FFF2-40B4-BE49-F238E27FC236}">
                    <a16:creationId xmlns:a16="http://schemas.microsoft.com/office/drawing/2014/main" id="{9AC3934E-F4A3-F74B-899C-F06385FE55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7" name="Rectangle 27">
                <a:extLst>
                  <a:ext uri="{FF2B5EF4-FFF2-40B4-BE49-F238E27FC236}">
                    <a16:creationId xmlns:a16="http://schemas.microsoft.com/office/drawing/2014/main" id="{E8E19B1A-ADDC-E649-8F85-B4396A2F01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9" name="Group 28">
              <a:extLst>
                <a:ext uri="{FF2B5EF4-FFF2-40B4-BE49-F238E27FC236}">
                  <a16:creationId xmlns:a16="http://schemas.microsoft.com/office/drawing/2014/main" id="{FCDC7B61-993F-834E-8CF4-174EA4309D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210" name="Rectangle 29">
                <a:extLst>
                  <a:ext uri="{FF2B5EF4-FFF2-40B4-BE49-F238E27FC236}">
                    <a16:creationId xmlns:a16="http://schemas.microsoft.com/office/drawing/2014/main" id="{58F16D6E-EDCA-BF47-874B-003E995D1B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1" name="Rectangle 30">
                <a:extLst>
                  <a:ext uri="{FF2B5EF4-FFF2-40B4-BE49-F238E27FC236}">
                    <a16:creationId xmlns:a16="http://schemas.microsoft.com/office/drawing/2014/main" id="{8985A2F5-040F-B04B-8C62-91311C56C0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2" name="Rectangle 31">
                <a:extLst>
                  <a:ext uri="{FF2B5EF4-FFF2-40B4-BE49-F238E27FC236}">
                    <a16:creationId xmlns:a16="http://schemas.microsoft.com/office/drawing/2014/main" id="{C7E75C91-6DBE-0A4F-A577-A08E7EC698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3" name="Rectangle 32">
                <a:extLst>
                  <a:ext uri="{FF2B5EF4-FFF2-40B4-BE49-F238E27FC236}">
                    <a16:creationId xmlns:a16="http://schemas.microsoft.com/office/drawing/2014/main" id="{AA565E94-5C52-B747-942D-08843DACEA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0" name="Group 33">
              <a:extLst>
                <a:ext uri="{FF2B5EF4-FFF2-40B4-BE49-F238E27FC236}">
                  <a16:creationId xmlns:a16="http://schemas.microsoft.com/office/drawing/2014/main" id="{5100AAF4-59F9-5041-92C6-FBC32A97B71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206" name="Rectangle 34">
                <a:extLst>
                  <a:ext uri="{FF2B5EF4-FFF2-40B4-BE49-F238E27FC236}">
                    <a16:creationId xmlns:a16="http://schemas.microsoft.com/office/drawing/2014/main" id="{EF31E4DE-1A95-2B4C-9179-B110CC6EC3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7" name="Rectangle 35">
                <a:extLst>
                  <a:ext uri="{FF2B5EF4-FFF2-40B4-BE49-F238E27FC236}">
                    <a16:creationId xmlns:a16="http://schemas.microsoft.com/office/drawing/2014/main" id="{8B98FEFC-874D-C94A-B7AF-10D539CD07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8" name="Rectangle 36">
                <a:extLst>
                  <a:ext uri="{FF2B5EF4-FFF2-40B4-BE49-F238E27FC236}">
                    <a16:creationId xmlns:a16="http://schemas.microsoft.com/office/drawing/2014/main" id="{44ABBBBE-3CC2-A94F-87EB-562F2FA42A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9" name="Rectangle 37">
                <a:extLst>
                  <a:ext uri="{FF2B5EF4-FFF2-40B4-BE49-F238E27FC236}">
                    <a16:creationId xmlns:a16="http://schemas.microsoft.com/office/drawing/2014/main" id="{E1BEDB34-F753-294A-AF25-EF5B330E1C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1" name="Group 38">
              <a:extLst>
                <a:ext uri="{FF2B5EF4-FFF2-40B4-BE49-F238E27FC236}">
                  <a16:creationId xmlns:a16="http://schemas.microsoft.com/office/drawing/2014/main" id="{7FD0430A-75CD-4F46-9BFB-3A9AEC95612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202" name="Rectangle 39">
                <a:extLst>
                  <a:ext uri="{FF2B5EF4-FFF2-40B4-BE49-F238E27FC236}">
                    <a16:creationId xmlns:a16="http://schemas.microsoft.com/office/drawing/2014/main" id="{1BECE383-23DC-FD47-A037-AE2D9F60D1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3" name="Rectangle 40">
                <a:extLst>
                  <a:ext uri="{FF2B5EF4-FFF2-40B4-BE49-F238E27FC236}">
                    <a16:creationId xmlns:a16="http://schemas.microsoft.com/office/drawing/2014/main" id="{72F94538-242B-4644-B340-6748418F12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4" name="Rectangle 41">
                <a:extLst>
                  <a:ext uri="{FF2B5EF4-FFF2-40B4-BE49-F238E27FC236}">
                    <a16:creationId xmlns:a16="http://schemas.microsoft.com/office/drawing/2014/main" id="{5E66C5BE-F6EC-034A-8E11-63B5DAB9D9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5" name="Rectangle 42">
                <a:extLst>
                  <a:ext uri="{FF2B5EF4-FFF2-40B4-BE49-F238E27FC236}">
                    <a16:creationId xmlns:a16="http://schemas.microsoft.com/office/drawing/2014/main" id="{719AD067-5D18-B544-B0E3-7BC638EB8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2" name="Group 43">
              <a:extLst>
                <a:ext uri="{FF2B5EF4-FFF2-40B4-BE49-F238E27FC236}">
                  <a16:creationId xmlns:a16="http://schemas.microsoft.com/office/drawing/2014/main" id="{0EA8E840-08BC-7F41-A630-03237F04F07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198" name="Rectangle 44">
                <a:extLst>
                  <a:ext uri="{FF2B5EF4-FFF2-40B4-BE49-F238E27FC236}">
                    <a16:creationId xmlns:a16="http://schemas.microsoft.com/office/drawing/2014/main" id="{43165ABB-B500-0743-AFE0-01D13D7274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9" name="Rectangle 45">
                <a:extLst>
                  <a:ext uri="{FF2B5EF4-FFF2-40B4-BE49-F238E27FC236}">
                    <a16:creationId xmlns:a16="http://schemas.microsoft.com/office/drawing/2014/main" id="{EB75955D-7623-7B4B-BE16-D86D2E0A20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0" name="Rectangle 46">
                <a:extLst>
                  <a:ext uri="{FF2B5EF4-FFF2-40B4-BE49-F238E27FC236}">
                    <a16:creationId xmlns:a16="http://schemas.microsoft.com/office/drawing/2014/main" id="{9CD5011A-4CD9-B245-B021-8404CAB38B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1" name="Rectangle 47">
                <a:extLst>
                  <a:ext uri="{FF2B5EF4-FFF2-40B4-BE49-F238E27FC236}">
                    <a16:creationId xmlns:a16="http://schemas.microsoft.com/office/drawing/2014/main" id="{DC3DEB0B-16F1-324A-B79C-86C6B1A05C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3" name="Group 48">
              <a:extLst>
                <a:ext uri="{FF2B5EF4-FFF2-40B4-BE49-F238E27FC236}">
                  <a16:creationId xmlns:a16="http://schemas.microsoft.com/office/drawing/2014/main" id="{2BF6BE56-7D14-8E44-B4D6-8F47A480497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194" name="Rectangle 49">
                <a:extLst>
                  <a:ext uri="{FF2B5EF4-FFF2-40B4-BE49-F238E27FC236}">
                    <a16:creationId xmlns:a16="http://schemas.microsoft.com/office/drawing/2014/main" id="{0A141B8E-E1D5-E74C-A241-CB18F35581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5" name="Rectangle 50">
                <a:extLst>
                  <a:ext uri="{FF2B5EF4-FFF2-40B4-BE49-F238E27FC236}">
                    <a16:creationId xmlns:a16="http://schemas.microsoft.com/office/drawing/2014/main" id="{59E3AD38-4D95-DD42-BEA1-9A607EE0BC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6" name="Rectangle 51">
                <a:extLst>
                  <a:ext uri="{FF2B5EF4-FFF2-40B4-BE49-F238E27FC236}">
                    <a16:creationId xmlns:a16="http://schemas.microsoft.com/office/drawing/2014/main" id="{4AF8E431-625B-3A46-91AF-A824CB61B7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7" name="Rectangle 52">
                <a:extLst>
                  <a:ext uri="{FF2B5EF4-FFF2-40B4-BE49-F238E27FC236}">
                    <a16:creationId xmlns:a16="http://schemas.microsoft.com/office/drawing/2014/main" id="{7BBF8B0B-BDFA-E14E-A2C7-5D7BCCB925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4" name="Group 53">
              <a:extLst>
                <a:ext uri="{FF2B5EF4-FFF2-40B4-BE49-F238E27FC236}">
                  <a16:creationId xmlns:a16="http://schemas.microsoft.com/office/drawing/2014/main" id="{F9D7864F-61FE-374A-AC8D-1F360708FDA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190" name="Rectangle 54">
                <a:extLst>
                  <a:ext uri="{FF2B5EF4-FFF2-40B4-BE49-F238E27FC236}">
                    <a16:creationId xmlns:a16="http://schemas.microsoft.com/office/drawing/2014/main" id="{F8843224-1EAA-9E4F-8FF7-C361E61DB3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1" name="Rectangle 55">
                <a:extLst>
                  <a:ext uri="{FF2B5EF4-FFF2-40B4-BE49-F238E27FC236}">
                    <a16:creationId xmlns:a16="http://schemas.microsoft.com/office/drawing/2014/main" id="{E590E694-6B67-2745-87D8-669AB6020B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2" name="Rectangle 56">
                <a:extLst>
                  <a:ext uri="{FF2B5EF4-FFF2-40B4-BE49-F238E27FC236}">
                    <a16:creationId xmlns:a16="http://schemas.microsoft.com/office/drawing/2014/main" id="{ADD943B9-1109-D740-A262-5B137A73AC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3" name="Rectangle 57">
                <a:extLst>
                  <a:ext uri="{FF2B5EF4-FFF2-40B4-BE49-F238E27FC236}">
                    <a16:creationId xmlns:a16="http://schemas.microsoft.com/office/drawing/2014/main" id="{C30D371E-65D2-8F45-9196-0B142E7948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5" name="Group 58">
              <a:extLst>
                <a:ext uri="{FF2B5EF4-FFF2-40B4-BE49-F238E27FC236}">
                  <a16:creationId xmlns:a16="http://schemas.microsoft.com/office/drawing/2014/main" id="{EC545055-A1AB-B546-989A-AC7E3419DC7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186" name="Rectangle 59">
                <a:extLst>
                  <a:ext uri="{FF2B5EF4-FFF2-40B4-BE49-F238E27FC236}">
                    <a16:creationId xmlns:a16="http://schemas.microsoft.com/office/drawing/2014/main" id="{FA66ABA9-C5DB-FD4C-A0FC-B848059AC7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7" name="Rectangle 60">
                <a:extLst>
                  <a:ext uri="{FF2B5EF4-FFF2-40B4-BE49-F238E27FC236}">
                    <a16:creationId xmlns:a16="http://schemas.microsoft.com/office/drawing/2014/main" id="{AA9C4B0C-6091-F244-9619-9EE27B684E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8" name="Rectangle 61">
                <a:extLst>
                  <a:ext uri="{FF2B5EF4-FFF2-40B4-BE49-F238E27FC236}">
                    <a16:creationId xmlns:a16="http://schemas.microsoft.com/office/drawing/2014/main" id="{A1258E41-8B7B-1B49-8AF7-19E26014F3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9" name="Rectangle 62">
                <a:extLst>
                  <a:ext uri="{FF2B5EF4-FFF2-40B4-BE49-F238E27FC236}">
                    <a16:creationId xmlns:a16="http://schemas.microsoft.com/office/drawing/2014/main" id="{E3D6D0D7-CFAA-804F-B06C-46CFF4A8AD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6" name="Group 63">
              <a:extLst>
                <a:ext uri="{FF2B5EF4-FFF2-40B4-BE49-F238E27FC236}">
                  <a16:creationId xmlns:a16="http://schemas.microsoft.com/office/drawing/2014/main" id="{A38CBBCA-2B30-4A42-8601-43E73250847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182" name="Rectangle 64">
                <a:extLst>
                  <a:ext uri="{FF2B5EF4-FFF2-40B4-BE49-F238E27FC236}">
                    <a16:creationId xmlns:a16="http://schemas.microsoft.com/office/drawing/2014/main" id="{B5A0780E-5857-6646-9BC2-949D4AF162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3" name="Rectangle 65">
                <a:extLst>
                  <a:ext uri="{FF2B5EF4-FFF2-40B4-BE49-F238E27FC236}">
                    <a16:creationId xmlns:a16="http://schemas.microsoft.com/office/drawing/2014/main" id="{A44A7CA5-4E8D-0841-B1D6-2947627BA5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4" name="Rectangle 66">
                <a:extLst>
                  <a:ext uri="{FF2B5EF4-FFF2-40B4-BE49-F238E27FC236}">
                    <a16:creationId xmlns:a16="http://schemas.microsoft.com/office/drawing/2014/main" id="{51A28DA6-5251-6C4A-8CEA-72A9F45D20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5" name="Rectangle 67">
                <a:extLst>
                  <a:ext uri="{FF2B5EF4-FFF2-40B4-BE49-F238E27FC236}">
                    <a16:creationId xmlns:a16="http://schemas.microsoft.com/office/drawing/2014/main" id="{479E0E82-6CA7-E24A-A62F-1C26DAC55E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7" name="Group 68">
              <a:extLst>
                <a:ext uri="{FF2B5EF4-FFF2-40B4-BE49-F238E27FC236}">
                  <a16:creationId xmlns:a16="http://schemas.microsoft.com/office/drawing/2014/main" id="{0072C369-7EF8-914F-8573-13CB59EB895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178" name="Rectangle 69">
                <a:extLst>
                  <a:ext uri="{FF2B5EF4-FFF2-40B4-BE49-F238E27FC236}">
                    <a16:creationId xmlns:a16="http://schemas.microsoft.com/office/drawing/2014/main" id="{A76F4F57-FB00-5242-845A-A2FF158C0F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9" name="Rectangle 70">
                <a:extLst>
                  <a:ext uri="{FF2B5EF4-FFF2-40B4-BE49-F238E27FC236}">
                    <a16:creationId xmlns:a16="http://schemas.microsoft.com/office/drawing/2014/main" id="{7DD72635-4687-794C-B03C-EE97A2F2AD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0" name="Rectangle 71">
                <a:extLst>
                  <a:ext uri="{FF2B5EF4-FFF2-40B4-BE49-F238E27FC236}">
                    <a16:creationId xmlns:a16="http://schemas.microsoft.com/office/drawing/2014/main" id="{2DE15353-10F5-A049-8879-B5A70028B5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1" name="Rectangle 72">
                <a:extLst>
                  <a:ext uri="{FF2B5EF4-FFF2-40B4-BE49-F238E27FC236}">
                    <a16:creationId xmlns:a16="http://schemas.microsoft.com/office/drawing/2014/main" id="{6EC95F4C-62BF-7D4A-8934-13C9C81E66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8" name="Group 73">
              <a:extLst>
                <a:ext uri="{FF2B5EF4-FFF2-40B4-BE49-F238E27FC236}">
                  <a16:creationId xmlns:a16="http://schemas.microsoft.com/office/drawing/2014/main" id="{45E4EBBA-7060-8A47-AA90-AD8DA7C4AA0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174" name="Rectangle 74">
                <a:extLst>
                  <a:ext uri="{FF2B5EF4-FFF2-40B4-BE49-F238E27FC236}">
                    <a16:creationId xmlns:a16="http://schemas.microsoft.com/office/drawing/2014/main" id="{D5C2CE4A-C96B-354B-B056-379259642D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5" name="Rectangle 75">
                <a:extLst>
                  <a:ext uri="{FF2B5EF4-FFF2-40B4-BE49-F238E27FC236}">
                    <a16:creationId xmlns:a16="http://schemas.microsoft.com/office/drawing/2014/main" id="{DEA736AA-A045-D24E-9CCE-2EE2BD6F08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6" name="Rectangle 76">
                <a:extLst>
                  <a:ext uri="{FF2B5EF4-FFF2-40B4-BE49-F238E27FC236}">
                    <a16:creationId xmlns:a16="http://schemas.microsoft.com/office/drawing/2014/main" id="{64595299-D994-7D4C-B599-B0CC37A8B7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7" name="Rectangle 77">
                <a:extLst>
                  <a:ext uri="{FF2B5EF4-FFF2-40B4-BE49-F238E27FC236}">
                    <a16:creationId xmlns:a16="http://schemas.microsoft.com/office/drawing/2014/main" id="{FFFE457F-1583-9042-B1A7-A80A37B6BC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9" name="Group 78">
              <a:extLst>
                <a:ext uri="{FF2B5EF4-FFF2-40B4-BE49-F238E27FC236}">
                  <a16:creationId xmlns:a16="http://schemas.microsoft.com/office/drawing/2014/main" id="{83C6DA56-71F7-E74A-A1B2-CC375FB312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170" name="Rectangle 79">
                <a:extLst>
                  <a:ext uri="{FF2B5EF4-FFF2-40B4-BE49-F238E27FC236}">
                    <a16:creationId xmlns:a16="http://schemas.microsoft.com/office/drawing/2014/main" id="{DFC8C74F-C6F8-B841-BCAA-4E6F37F0A7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1" name="Rectangle 80">
                <a:extLst>
                  <a:ext uri="{FF2B5EF4-FFF2-40B4-BE49-F238E27FC236}">
                    <a16:creationId xmlns:a16="http://schemas.microsoft.com/office/drawing/2014/main" id="{DF66519A-6C6C-814B-AE2E-74156157EA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2" name="Rectangle 81">
                <a:extLst>
                  <a:ext uri="{FF2B5EF4-FFF2-40B4-BE49-F238E27FC236}">
                    <a16:creationId xmlns:a16="http://schemas.microsoft.com/office/drawing/2014/main" id="{CE444995-45BD-8445-9E1E-75E81A06DC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3" name="Rectangle 82">
                <a:extLst>
                  <a:ext uri="{FF2B5EF4-FFF2-40B4-BE49-F238E27FC236}">
                    <a16:creationId xmlns:a16="http://schemas.microsoft.com/office/drawing/2014/main" id="{9E95CFED-29BF-3F4C-9D82-AE7B6D340A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222" name="Rectangle 83">
            <a:extLst>
              <a:ext uri="{FF2B5EF4-FFF2-40B4-BE49-F238E27FC236}">
                <a16:creationId xmlns:a16="http://schemas.microsoft.com/office/drawing/2014/main" id="{2954C821-269E-8D46-984E-749A5F6397A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223" name="Rectangle 84">
            <a:extLst>
              <a:ext uri="{FF2B5EF4-FFF2-40B4-BE49-F238E27FC236}">
                <a16:creationId xmlns:a16="http://schemas.microsoft.com/office/drawing/2014/main" id="{8291468C-A8EF-4D44-8440-C437714C366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0798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1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5F1158-B1AA-8F41-AF0A-FEA0EC187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968" y="2394856"/>
            <a:ext cx="6891755" cy="18890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F8FC7CCD-75EB-9C44-BC7D-29679334A8CA}"/>
              </a:ext>
            </a:extLst>
          </p:cNvPr>
          <p:cNvSpPr txBox="1">
            <a:spLocks/>
          </p:cNvSpPr>
          <p:nvPr userDrawn="1"/>
        </p:nvSpPr>
        <p:spPr>
          <a:xfrm>
            <a:off x="7979357" y="2794960"/>
            <a:ext cx="3225168" cy="20299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065"/>
              </a:lnSpc>
            </a:pP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Copyright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©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2023 XXX Technologies Co., Ltd.</a:t>
            </a:r>
            <a:b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</a:b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All Rights Reserved.</a:t>
            </a: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information in this document may contain predictive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statements including, without limitation, statements regarding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future financial and operating results, future product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portfolio, new technology, etc. There are a number of factors that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could cause actual results and developments to differ materially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from those expressed or implied in the predictive statements.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Therefore, such information is provided for reference purpose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only and constitutes neither an offer nor an acceptance. XXX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may change the information at any time without notice. </a:t>
            </a:r>
          </a:p>
          <a:p>
            <a:pPr>
              <a:lnSpc>
                <a:spcPts val="1065"/>
              </a:lnSpc>
            </a:pPr>
            <a:endParaRPr kumimoji="1" lang="zh-CN" altLang="en-US" sz="779" dirty="0">
              <a:solidFill>
                <a:srgbClr val="1D1D1B"/>
              </a:solidFill>
              <a:latin typeface="+mn-lt"/>
            </a:endParaRPr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12B8F806-ABD5-064C-8793-5E22C72554FD}"/>
              </a:ext>
            </a:extLst>
          </p:cNvPr>
          <p:cNvSpPr txBox="1">
            <a:spLocks/>
          </p:cNvSpPr>
          <p:nvPr userDrawn="1"/>
        </p:nvSpPr>
        <p:spPr>
          <a:xfrm>
            <a:off x="7987276" y="1599191"/>
            <a:ext cx="3477701" cy="4911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1"/>
              </a:lnSpc>
              <a:spcBef>
                <a:spcPts val="0"/>
              </a:spcBef>
            </a:pP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把</a:t>
            </a:r>
            <a: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AI</a:t>
            </a: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系统带入每个开发者、每个家庭、</a:t>
            </a:r>
            <a:b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</a:b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每个组织，构建万物互联的智能世界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1235B6F-D691-2C40-93D4-EC5427ADDFB0}"/>
              </a:ext>
            </a:extLst>
          </p:cNvPr>
          <p:cNvSpPr txBox="1">
            <a:spLocks/>
          </p:cNvSpPr>
          <p:nvPr userDrawn="1"/>
        </p:nvSpPr>
        <p:spPr>
          <a:xfrm>
            <a:off x="7977672" y="2106124"/>
            <a:ext cx="3481833" cy="58280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94"/>
              </a:lnSpc>
            </a:pP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Bring AI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System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to every person, home and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intelligent world.</a:t>
            </a:r>
            <a:endParaRPr kumimoji="1" lang="zh-CN" altLang="en-US" sz="1200" dirty="0">
              <a:solidFill>
                <a:srgbClr val="1D1D1B"/>
              </a:solidFill>
              <a:latin typeface="Gill Sans MT" panose="020B0502020104020203" pitchFamily="34" charset="0"/>
              <a:ea typeface="Microsoft YaHei" charset="-122"/>
              <a:cs typeface="Microsoft YaHei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D72D31F-379B-7E48-8BAB-A5640DD86C39}"/>
              </a:ext>
            </a:extLst>
          </p:cNvPr>
          <p:cNvSpPr/>
          <p:nvPr userDrawn="1"/>
        </p:nvSpPr>
        <p:spPr bwMode="auto">
          <a:xfrm>
            <a:off x="618969" y="205786"/>
            <a:ext cx="6891755" cy="6446427"/>
          </a:xfrm>
          <a:prstGeom prst="rect">
            <a:avLst/>
          </a:prstGeom>
          <a:blipFill dpi="0" rotWithShape="1">
            <a:blip r:embed="rId3" cstate="screen">
              <a:alphaModFix amt="3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1F3DDE87-89CE-3848-A1C3-2150D6C0F2CD}"/>
              </a:ext>
            </a:extLst>
          </p:cNvPr>
          <p:cNvSpPr txBox="1"/>
          <p:nvPr userDrawn="1"/>
        </p:nvSpPr>
        <p:spPr>
          <a:xfrm>
            <a:off x="8203300" y="4709847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rgbClr val="C00000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rgbClr val="C00000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EEF0F78-B57F-8D4C-A10F-C1BE427D4B8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7276" y="4788537"/>
            <a:ext cx="144000" cy="144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2" name="副标题 2">
            <a:extLst>
              <a:ext uri="{FF2B5EF4-FFF2-40B4-BE49-F238E27FC236}">
                <a16:creationId xmlns:a16="http://schemas.microsoft.com/office/drawing/2014/main" id="{5307B254-91AE-6640-A8B8-5F31CD80A23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7867185" y="5047174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5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3" name="TextBox 2">
            <a:extLst>
              <a:ext uri="{FF2B5EF4-FFF2-40B4-BE49-F238E27FC236}">
                <a16:creationId xmlns:a16="http://schemas.microsoft.com/office/drawing/2014/main" id="{5D60F0F4-118F-1946-A08D-99C1259DCFE3}"/>
              </a:ext>
            </a:extLst>
          </p:cNvPr>
          <p:cNvSpPr txBox="1"/>
          <p:nvPr userDrawn="1"/>
        </p:nvSpPr>
        <p:spPr>
          <a:xfrm>
            <a:off x="7867185" y="5295498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com/chenzomi12/DeepLearningSystem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4" name="Rectangle 15">
            <a:extLst>
              <a:ext uri="{FF2B5EF4-FFF2-40B4-BE49-F238E27FC236}">
                <a16:creationId xmlns:a16="http://schemas.microsoft.com/office/drawing/2014/main" id="{0EC9B7D7-7D0C-DF4F-AD3A-7486CA53DEF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2B0B6BED-EC97-644A-A3AA-16845E63E14F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60EBDB5A-75AE-9C47-A64F-5171BD8F48E0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7" name="Group 18">
              <a:extLst>
                <a:ext uri="{FF2B5EF4-FFF2-40B4-BE49-F238E27FC236}">
                  <a16:creationId xmlns:a16="http://schemas.microsoft.com/office/drawing/2014/main" id="{527B1546-2E76-7B4C-A868-01866BFAE8E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8" name="Rectangle 19">
                <a:extLst>
                  <a:ext uri="{FF2B5EF4-FFF2-40B4-BE49-F238E27FC236}">
                    <a16:creationId xmlns:a16="http://schemas.microsoft.com/office/drawing/2014/main" id="{A04BE7DC-57AD-E84A-99B6-5748D4F483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9" name="Rectangle 20">
                <a:extLst>
                  <a:ext uri="{FF2B5EF4-FFF2-40B4-BE49-F238E27FC236}">
                    <a16:creationId xmlns:a16="http://schemas.microsoft.com/office/drawing/2014/main" id="{5092770A-CB07-5648-8431-057E93EE9C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80" name="Rectangle 21">
                <a:extLst>
                  <a:ext uri="{FF2B5EF4-FFF2-40B4-BE49-F238E27FC236}">
                    <a16:creationId xmlns:a16="http://schemas.microsoft.com/office/drawing/2014/main" id="{67EF5B91-6FE9-4549-9ECA-04964BEE56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81" name="Rectangle 22">
                <a:extLst>
                  <a:ext uri="{FF2B5EF4-FFF2-40B4-BE49-F238E27FC236}">
                    <a16:creationId xmlns:a16="http://schemas.microsoft.com/office/drawing/2014/main" id="{05182D15-89A2-6045-85B8-2280685F8D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23">
              <a:extLst>
                <a:ext uri="{FF2B5EF4-FFF2-40B4-BE49-F238E27FC236}">
                  <a16:creationId xmlns:a16="http://schemas.microsoft.com/office/drawing/2014/main" id="{BBE18069-10C2-1945-BA80-A024FCF915C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4" name="Rectangle 24">
                <a:extLst>
                  <a:ext uri="{FF2B5EF4-FFF2-40B4-BE49-F238E27FC236}">
                    <a16:creationId xmlns:a16="http://schemas.microsoft.com/office/drawing/2014/main" id="{A96CDD39-1926-5E4E-A9F7-499BEC2361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5">
                <a:extLst>
                  <a:ext uri="{FF2B5EF4-FFF2-40B4-BE49-F238E27FC236}">
                    <a16:creationId xmlns:a16="http://schemas.microsoft.com/office/drawing/2014/main" id="{579B7635-77E5-5941-814B-D0090677EF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6" name="Rectangle 26">
                <a:extLst>
                  <a:ext uri="{FF2B5EF4-FFF2-40B4-BE49-F238E27FC236}">
                    <a16:creationId xmlns:a16="http://schemas.microsoft.com/office/drawing/2014/main" id="{38FBF335-4C26-E44C-A51F-6334936CEB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7">
                <a:extLst>
                  <a:ext uri="{FF2B5EF4-FFF2-40B4-BE49-F238E27FC236}">
                    <a16:creationId xmlns:a16="http://schemas.microsoft.com/office/drawing/2014/main" id="{8A3611F2-FDDF-F141-A871-D946E74F70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28">
              <a:extLst>
                <a:ext uri="{FF2B5EF4-FFF2-40B4-BE49-F238E27FC236}">
                  <a16:creationId xmlns:a16="http://schemas.microsoft.com/office/drawing/2014/main" id="{8682B6F8-0456-EC48-8FBE-44EA6E099FC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70" name="Rectangle 29">
                <a:extLst>
                  <a:ext uri="{FF2B5EF4-FFF2-40B4-BE49-F238E27FC236}">
                    <a16:creationId xmlns:a16="http://schemas.microsoft.com/office/drawing/2014/main" id="{86BB10EF-5D49-5446-B416-860964EAB0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30">
                <a:extLst>
                  <a:ext uri="{FF2B5EF4-FFF2-40B4-BE49-F238E27FC236}">
                    <a16:creationId xmlns:a16="http://schemas.microsoft.com/office/drawing/2014/main" id="{519C7337-95C9-1347-97FA-15907949DE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2" name="Rectangle 31">
                <a:extLst>
                  <a:ext uri="{FF2B5EF4-FFF2-40B4-BE49-F238E27FC236}">
                    <a16:creationId xmlns:a16="http://schemas.microsoft.com/office/drawing/2014/main" id="{BEDA1CC2-7E03-E349-9D8A-35B4EB50D4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32">
                <a:extLst>
                  <a:ext uri="{FF2B5EF4-FFF2-40B4-BE49-F238E27FC236}">
                    <a16:creationId xmlns:a16="http://schemas.microsoft.com/office/drawing/2014/main" id="{6478A1D2-1521-2844-9E68-4B4F96BAA7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33">
              <a:extLst>
                <a:ext uri="{FF2B5EF4-FFF2-40B4-BE49-F238E27FC236}">
                  <a16:creationId xmlns:a16="http://schemas.microsoft.com/office/drawing/2014/main" id="{EBDF60B0-CCA3-6A47-BCD7-DCABD405464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6" name="Rectangle 34">
                <a:extLst>
                  <a:ext uri="{FF2B5EF4-FFF2-40B4-BE49-F238E27FC236}">
                    <a16:creationId xmlns:a16="http://schemas.microsoft.com/office/drawing/2014/main" id="{5125594C-5313-C34E-839A-1DA18F7788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5">
                <a:extLst>
                  <a:ext uri="{FF2B5EF4-FFF2-40B4-BE49-F238E27FC236}">
                    <a16:creationId xmlns:a16="http://schemas.microsoft.com/office/drawing/2014/main" id="{8313D8F3-D70F-4E4F-86B1-E609FF2882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8" name="Rectangle 36">
                <a:extLst>
                  <a:ext uri="{FF2B5EF4-FFF2-40B4-BE49-F238E27FC236}">
                    <a16:creationId xmlns:a16="http://schemas.microsoft.com/office/drawing/2014/main" id="{CBA1FA4C-75C0-D349-8630-E228CD4218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7">
                <a:extLst>
                  <a:ext uri="{FF2B5EF4-FFF2-40B4-BE49-F238E27FC236}">
                    <a16:creationId xmlns:a16="http://schemas.microsoft.com/office/drawing/2014/main" id="{00D2C4F8-6F52-1640-BB34-54901F3307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38">
              <a:extLst>
                <a:ext uri="{FF2B5EF4-FFF2-40B4-BE49-F238E27FC236}">
                  <a16:creationId xmlns:a16="http://schemas.microsoft.com/office/drawing/2014/main" id="{69F5A2EF-9997-1942-A95A-9DBAB893CEC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62" name="Rectangle 39">
                <a:extLst>
                  <a:ext uri="{FF2B5EF4-FFF2-40B4-BE49-F238E27FC236}">
                    <a16:creationId xmlns:a16="http://schemas.microsoft.com/office/drawing/2014/main" id="{5529C84D-B764-FE42-A1BF-78BED2ABC0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40">
                <a:extLst>
                  <a:ext uri="{FF2B5EF4-FFF2-40B4-BE49-F238E27FC236}">
                    <a16:creationId xmlns:a16="http://schemas.microsoft.com/office/drawing/2014/main" id="{CC97E4C5-963D-4B4E-9153-9E14F73F1B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4" name="Rectangle 41">
                <a:extLst>
                  <a:ext uri="{FF2B5EF4-FFF2-40B4-BE49-F238E27FC236}">
                    <a16:creationId xmlns:a16="http://schemas.microsoft.com/office/drawing/2014/main" id="{E1872D1B-E07E-1E49-A78C-76802A09B0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42">
                <a:extLst>
                  <a:ext uri="{FF2B5EF4-FFF2-40B4-BE49-F238E27FC236}">
                    <a16:creationId xmlns:a16="http://schemas.microsoft.com/office/drawing/2014/main" id="{532BE238-78B4-7E4A-8EA1-12ED81BC54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43">
              <a:extLst>
                <a:ext uri="{FF2B5EF4-FFF2-40B4-BE49-F238E27FC236}">
                  <a16:creationId xmlns:a16="http://schemas.microsoft.com/office/drawing/2014/main" id="{1FEC1308-2B32-CB4C-BAB2-FB1E6AFF138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8" name="Rectangle 44">
                <a:extLst>
                  <a:ext uri="{FF2B5EF4-FFF2-40B4-BE49-F238E27FC236}">
                    <a16:creationId xmlns:a16="http://schemas.microsoft.com/office/drawing/2014/main" id="{DB762B7D-0BDE-5F48-8858-6D69D4303A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5">
                <a:extLst>
                  <a:ext uri="{FF2B5EF4-FFF2-40B4-BE49-F238E27FC236}">
                    <a16:creationId xmlns:a16="http://schemas.microsoft.com/office/drawing/2014/main" id="{A65AC15A-59B6-474B-B237-E106F036B6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46">
                <a:extLst>
                  <a:ext uri="{FF2B5EF4-FFF2-40B4-BE49-F238E27FC236}">
                    <a16:creationId xmlns:a16="http://schemas.microsoft.com/office/drawing/2014/main" id="{33BFDFF7-57E3-0C41-A90F-0543BAEB5F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7">
                <a:extLst>
                  <a:ext uri="{FF2B5EF4-FFF2-40B4-BE49-F238E27FC236}">
                    <a16:creationId xmlns:a16="http://schemas.microsoft.com/office/drawing/2014/main" id="{D3FFE56D-5EA1-EA4D-B229-81FFE5A7E1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48">
              <a:extLst>
                <a:ext uri="{FF2B5EF4-FFF2-40B4-BE49-F238E27FC236}">
                  <a16:creationId xmlns:a16="http://schemas.microsoft.com/office/drawing/2014/main" id="{3E677EA2-8362-AE45-BC63-8A925E8FC16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4" name="Rectangle 49">
                <a:extLst>
                  <a:ext uri="{FF2B5EF4-FFF2-40B4-BE49-F238E27FC236}">
                    <a16:creationId xmlns:a16="http://schemas.microsoft.com/office/drawing/2014/main" id="{83FE3FE3-7886-BC43-B7E9-DA589B3E13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50">
                <a:extLst>
                  <a:ext uri="{FF2B5EF4-FFF2-40B4-BE49-F238E27FC236}">
                    <a16:creationId xmlns:a16="http://schemas.microsoft.com/office/drawing/2014/main" id="{E618977A-DBEC-594A-8580-8F9AECCC11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51">
                <a:extLst>
                  <a:ext uri="{FF2B5EF4-FFF2-40B4-BE49-F238E27FC236}">
                    <a16:creationId xmlns:a16="http://schemas.microsoft.com/office/drawing/2014/main" id="{FD976F1A-42D5-E64F-BD6C-06908DD53C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52">
                <a:extLst>
                  <a:ext uri="{FF2B5EF4-FFF2-40B4-BE49-F238E27FC236}">
                    <a16:creationId xmlns:a16="http://schemas.microsoft.com/office/drawing/2014/main" id="{03EB2932-0DCA-3A4B-A65D-CC4D89814F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53">
              <a:extLst>
                <a:ext uri="{FF2B5EF4-FFF2-40B4-BE49-F238E27FC236}">
                  <a16:creationId xmlns:a16="http://schemas.microsoft.com/office/drawing/2014/main" id="{A5649E5A-5F15-914A-A8CA-AB33C2CB52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50" name="Rectangle 54">
                <a:extLst>
                  <a:ext uri="{FF2B5EF4-FFF2-40B4-BE49-F238E27FC236}">
                    <a16:creationId xmlns:a16="http://schemas.microsoft.com/office/drawing/2014/main" id="{72A1B707-641B-BF4D-8664-0C48C26CC0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5">
                <a:extLst>
                  <a:ext uri="{FF2B5EF4-FFF2-40B4-BE49-F238E27FC236}">
                    <a16:creationId xmlns:a16="http://schemas.microsoft.com/office/drawing/2014/main" id="{FF8A8A92-54E5-0347-A974-C7FE637556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56">
                <a:extLst>
                  <a:ext uri="{FF2B5EF4-FFF2-40B4-BE49-F238E27FC236}">
                    <a16:creationId xmlns:a16="http://schemas.microsoft.com/office/drawing/2014/main" id="{15CA81D9-72B7-BB4F-A99C-BD6A58435C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7">
                <a:extLst>
                  <a:ext uri="{FF2B5EF4-FFF2-40B4-BE49-F238E27FC236}">
                    <a16:creationId xmlns:a16="http://schemas.microsoft.com/office/drawing/2014/main" id="{B9E74982-404B-344F-B919-2CBFE33C35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58">
              <a:extLst>
                <a:ext uri="{FF2B5EF4-FFF2-40B4-BE49-F238E27FC236}">
                  <a16:creationId xmlns:a16="http://schemas.microsoft.com/office/drawing/2014/main" id="{5B57D6E0-D696-A34B-B71C-E6E6867814C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6" name="Rectangle 59">
                <a:extLst>
                  <a:ext uri="{FF2B5EF4-FFF2-40B4-BE49-F238E27FC236}">
                    <a16:creationId xmlns:a16="http://schemas.microsoft.com/office/drawing/2014/main" id="{C3598B2A-52EF-1644-8E8C-0CFCFD797F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60">
                <a:extLst>
                  <a:ext uri="{FF2B5EF4-FFF2-40B4-BE49-F238E27FC236}">
                    <a16:creationId xmlns:a16="http://schemas.microsoft.com/office/drawing/2014/main" id="{D0F0F2FA-F49D-E847-A121-5738CFC3AC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61">
                <a:extLst>
                  <a:ext uri="{FF2B5EF4-FFF2-40B4-BE49-F238E27FC236}">
                    <a16:creationId xmlns:a16="http://schemas.microsoft.com/office/drawing/2014/main" id="{34F7EC08-7915-124B-85B7-8610F4FE00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62">
                <a:extLst>
                  <a:ext uri="{FF2B5EF4-FFF2-40B4-BE49-F238E27FC236}">
                    <a16:creationId xmlns:a16="http://schemas.microsoft.com/office/drawing/2014/main" id="{CBF28FF4-D780-264E-A96E-999F90B977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63">
              <a:extLst>
                <a:ext uri="{FF2B5EF4-FFF2-40B4-BE49-F238E27FC236}">
                  <a16:creationId xmlns:a16="http://schemas.microsoft.com/office/drawing/2014/main" id="{91151042-4ACA-7342-9339-1B21CA77E32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42" name="Rectangle 64">
                <a:extLst>
                  <a:ext uri="{FF2B5EF4-FFF2-40B4-BE49-F238E27FC236}">
                    <a16:creationId xmlns:a16="http://schemas.microsoft.com/office/drawing/2014/main" id="{9E4FBBCD-F8E4-A649-981E-D46343ADCB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5">
                <a:extLst>
                  <a:ext uri="{FF2B5EF4-FFF2-40B4-BE49-F238E27FC236}">
                    <a16:creationId xmlns:a16="http://schemas.microsoft.com/office/drawing/2014/main" id="{03B778E3-4E84-DA4D-8FBE-A3CF4464E9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66">
                <a:extLst>
                  <a:ext uri="{FF2B5EF4-FFF2-40B4-BE49-F238E27FC236}">
                    <a16:creationId xmlns:a16="http://schemas.microsoft.com/office/drawing/2014/main" id="{A739A690-256C-6B45-8F06-D782A2D46D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7">
                <a:extLst>
                  <a:ext uri="{FF2B5EF4-FFF2-40B4-BE49-F238E27FC236}">
                    <a16:creationId xmlns:a16="http://schemas.microsoft.com/office/drawing/2014/main" id="{A62FB270-DA45-CC43-B966-E5B4B93ABD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7" name="Group 68">
              <a:extLst>
                <a:ext uri="{FF2B5EF4-FFF2-40B4-BE49-F238E27FC236}">
                  <a16:creationId xmlns:a16="http://schemas.microsoft.com/office/drawing/2014/main" id="{319919FB-1BAF-FA49-B450-7D04E481157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8" name="Rectangle 69">
                <a:extLst>
                  <a:ext uri="{FF2B5EF4-FFF2-40B4-BE49-F238E27FC236}">
                    <a16:creationId xmlns:a16="http://schemas.microsoft.com/office/drawing/2014/main" id="{557E3CC4-6914-A046-8E50-285DE0199E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70">
                <a:extLst>
                  <a:ext uri="{FF2B5EF4-FFF2-40B4-BE49-F238E27FC236}">
                    <a16:creationId xmlns:a16="http://schemas.microsoft.com/office/drawing/2014/main" id="{9C9D87B6-8409-3E4C-A39A-27FCC1916B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71">
                <a:extLst>
                  <a:ext uri="{FF2B5EF4-FFF2-40B4-BE49-F238E27FC236}">
                    <a16:creationId xmlns:a16="http://schemas.microsoft.com/office/drawing/2014/main" id="{8E44D8DF-6579-7F40-A242-DA920ED379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72">
                <a:extLst>
                  <a:ext uri="{FF2B5EF4-FFF2-40B4-BE49-F238E27FC236}">
                    <a16:creationId xmlns:a16="http://schemas.microsoft.com/office/drawing/2014/main" id="{CD513B5C-7113-F14D-99D9-C73E95E461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8" name="Group 73">
              <a:extLst>
                <a:ext uri="{FF2B5EF4-FFF2-40B4-BE49-F238E27FC236}">
                  <a16:creationId xmlns:a16="http://schemas.microsoft.com/office/drawing/2014/main" id="{D6A7D29E-C46B-0747-86B2-75419D55319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4" name="Rectangle 74">
                <a:extLst>
                  <a:ext uri="{FF2B5EF4-FFF2-40B4-BE49-F238E27FC236}">
                    <a16:creationId xmlns:a16="http://schemas.microsoft.com/office/drawing/2014/main" id="{4F04C9DB-93AE-614C-8876-96E3637C17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5">
                <a:extLst>
                  <a:ext uri="{FF2B5EF4-FFF2-40B4-BE49-F238E27FC236}">
                    <a16:creationId xmlns:a16="http://schemas.microsoft.com/office/drawing/2014/main" id="{C5554F3B-E2F0-2945-A366-E7AD36F462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76">
                <a:extLst>
                  <a:ext uri="{FF2B5EF4-FFF2-40B4-BE49-F238E27FC236}">
                    <a16:creationId xmlns:a16="http://schemas.microsoft.com/office/drawing/2014/main" id="{78782E55-DCC7-CE44-991D-BF17096DDD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7">
                <a:extLst>
                  <a:ext uri="{FF2B5EF4-FFF2-40B4-BE49-F238E27FC236}">
                    <a16:creationId xmlns:a16="http://schemas.microsoft.com/office/drawing/2014/main" id="{BD72408E-6A44-9448-B58A-ED029093DF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9" name="Group 78">
              <a:extLst>
                <a:ext uri="{FF2B5EF4-FFF2-40B4-BE49-F238E27FC236}">
                  <a16:creationId xmlns:a16="http://schemas.microsoft.com/office/drawing/2014/main" id="{8ED4F9E5-4BBE-B548-9115-7B8E22D2A23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30" name="Rectangle 79">
                <a:extLst>
                  <a:ext uri="{FF2B5EF4-FFF2-40B4-BE49-F238E27FC236}">
                    <a16:creationId xmlns:a16="http://schemas.microsoft.com/office/drawing/2014/main" id="{3B8A6581-131D-824E-8913-DB991DC530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80">
                <a:extLst>
                  <a:ext uri="{FF2B5EF4-FFF2-40B4-BE49-F238E27FC236}">
                    <a16:creationId xmlns:a16="http://schemas.microsoft.com/office/drawing/2014/main" id="{F8A4D103-CAB9-A240-B9CA-A489B8D46C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81">
                <a:extLst>
                  <a:ext uri="{FF2B5EF4-FFF2-40B4-BE49-F238E27FC236}">
                    <a16:creationId xmlns:a16="http://schemas.microsoft.com/office/drawing/2014/main" id="{041501D7-F06A-BF49-A8E5-02731A9948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82">
                <a:extLst>
                  <a:ext uri="{FF2B5EF4-FFF2-40B4-BE49-F238E27FC236}">
                    <a16:creationId xmlns:a16="http://schemas.microsoft.com/office/drawing/2014/main" id="{F99404D7-4332-9643-B495-D6154C54F2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82" name="Rectangle 83">
            <a:extLst>
              <a:ext uri="{FF2B5EF4-FFF2-40B4-BE49-F238E27FC236}">
                <a16:creationId xmlns:a16="http://schemas.microsoft.com/office/drawing/2014/main" id="{43ABAB17-CA5F-A74E-BB2E-090DBF5B85B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3" name="Rectangle 84">
            <a:extLst>
              <a:ext uri="{FF2B5EF4-FFF2-40B4-BE49-F238E27FC236}">
                <a16:creationId xmlns:a16="http://schemas.microsoft.com/office/drawing/2014/main" id="{349F19F3-23A8-3242-9192-BA7445FD94D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4" name="TextBox 2">
            <a:extLst>
              <a:ext uri="{FF2B5EF4-FFF2-40B4-BE49-F238E27FC236}">
                <a16:creationId xmlns:a16="http://schemas.microsoft.com/office/drawing/2014/main" id="{B952CFF2-CD76-E646-B5C0-160ACDA764BB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5" name="图片 84">
            <a:extLst>
              <a:ext uri="{FF2B5EF4-FFF2-40B4-BE49-F238E27FC236}">
                <a16:creationId xmlns:a16="http://schemas.microsoft.com/office/drawing/2014/main" id="{A6C0346B-14CF-D843-B655-A3D9F02332A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</p:spTree>
    <p:extLst>
      <p:ext uri="{BB962C8B-B14F-4D97-AF65-F5344CB8AC3E}">
        <p14:creationId xmlns:p14="http://schemas.microsoft.com/office/powerpoint/2010/main" val="2848406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ctr" defTabSz="1187798" rtl="0" eaLnBrk="1" latinLnBrk="0" hangingPunct="1">
        <a:lnSpc>
          <a:spcPct val="90000"/>
        </a:lnSpc>
        <a:spcBef>
          <a:spcPct val="0"/>
        </a:spcBef>
        <a:buNone/>
        <a:defRPr sz="6600" b="0" kern="1200">
          <a:solidFill>
            <a:srgbClr val="1D1D1A"/>
          </a:solidFill>
          <a:latin typeface="Futura Medium" panose="020B0602020204020303" pitchFamily="34" charset="-79"/>
          <a:ea typeface="Microsoft YaHei" panose="020B0503020204020204" pitchFamily="34" charset="-122"/>
          <a:cs typeface="Futura Medium" panose="020B0602020204020303" pitchFamily="34" charset="-79"/>
        </a:defRPr>
      </a:lvl1pPr>
    </p:titleStyle>
    <p:bodyStyle>
      <a:lvl1pPr marL="0" indent="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None/>
        <a:defRPr sz="1819" kern="1200">
          <a:solidFill>
            <a:srgbClr val="FFFFFF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593900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s://platform.openai.com/tokenizer" TargetMode="Externa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platform.openai.com/tokenizer" TargetMode="Externa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cameronrwolfe.substack.com/p/decoder-only-transformers-the-workhorse" TargetMode="External"/><Relationship Id="rId2" Type="http://schemas.openxmlformats.org/officeDocument/2006/relationships/hyperlink" Target="https://cameronrwolfe.substack.com/p/language-model-training-and-inference" TargetMode="External"/><Relationship Id="rId1" Type="http://schemas.openxmlformats.org/officeDocument/2006/relationships/slideLayout" Target="../slideLayouts/slideLayout13.xml"/><Relationship Id="rId5" Type="http://schemas.openxmlformats.org/officeDocument/2006/relationships/hyperlink" Target="https://cloud.tencent.com/developer/article/2327739" TargetMode="External"/><Relationship Id="rId4" Type="http://schemas.openxmlformats.org/officeDocument/2006/relationships/hyperlink" Target="https://towardsdatascience.com/transformers-explained-visually-part-2-how-it-works-step-by-step-b49fa4a64f34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971A7C8-49C3-104C-B55C-DB051073AC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3" y="0"/>
            <a:ext cx="12192000" cy="6858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D9AF9D07-1819-0D4C-806D-91F452DC89CF}"/>
              </a:ext>
            </a:extLst>
          </p:cNvPr>
          <p:cNvSpPr/>
          <p:nvPr/>
        </p:nvSpPr>
        <p:spPr>
          <a:xfrm>
            <a:off x="0" y="1014787"/>
            <a:ext cx="12196763" cy="4440082"/>
          </a:xfrm>
          <a:prstGeom prst="rect">
            <a:avLst/>
          </a:prstGeom>
          <a:solidFill>
            <a:srgbClr val="1D1D1A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0707447-0FCC-074B-826A-17D5170569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17254" y="5220462"/>
            <a:ext cx="1944216" cy="643926"/>
          </a:xfrm>
          <a:prstGeom prst="rect">
            <a:avLst/>
          </a:prstGeom>
          <a:noFill/>
        </p:spPr>
        <p:txBody>
          <a:bodyPr anchor="ctr"/>
          <a:lstStyle/>
          <a:p>
            <a:r>
              <a:rPr lang="en-US" altLang="zh-CN" sz="4800" dirty="0">
                <a:latin typeface="ACGN-MiaoGB-Flash" panose="02020300000000000000" pitchFamily="18" charset="-122"/>
                <a:ea typeface="ACGN-MiaoGB-Flash" panose="02020300000000000000" pitchFamily="18" charset="-122"/>
              </a:rPr>
              <a:t>ZOMI</a:t>
            </a:r>
            <a:endParaRPr lang="zh-CN" altLang="en-US" sz="4800" dirty="0">
              <a:latin typeface="ACGN-MiaoGB-Flash" panose="02020300000000000000" pitchFamily="18" charset="-122"/>
              <a:ea typeface="ACGN-MiaoGB-Flash" panose="02020300000000000000" pitchFamily="18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A28B713-1474-034E-87C1-E100526817E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2696" y="5257868"/>
            <a:ext cx="676655" cy="676655"/>
          </a:xfrm>
          <a:prstGeom prst="ellipse">
            <a:avLst/>
          </a:prstGeom>
          <a:ln w="19050" cap="rnd">
            <a:solidFill>
              <a:srgbClr val="FFFFFF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id="{34B4C8F5-C78D-B149-9A25-9FB545F187F9}"/>
              </a:ext>
            </a:extLst>
          </p:cNvPr>
          <p:cNvSpPr txBox="1">
            <a:spLocks/>
          </p:cNvSpPr>
          <p:nvPr/>
        </p:nvSpPr>
        <p:spPr>
          <a:xfrm>
            <a:off x="852696" y="1112853"/>
            <a:ext cx="5994153" cy="9535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5pPr>
            <a:lvl6pPr marL="609402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6pPr>
            <a:lvl7pPr marL="1218804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7pPr>
            <a:lvl8pPr marL="1828206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8pPr>
            <a:lvl9pPr marL="2437608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9pPr>
          </a:lstStyle>
          <a:p>
            <a:r>
              <a:rPr lang="zh-CN" altLang="en-US" sz="4000" kern="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</a:rPr>
              <a:t>大模型 </a:t>
            </a:r>
            <a:r>
              <a:rPr lang="en-US" altLang="zh-CN" sz="4000" kern="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</a:rPr>
              <a:t>–</a:t>
            </a:r>
            <a:r>
              <a:rPr lang="zh-CN" altLang="en-US" sz="4000" kern="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</a:rPr>
              <a:t> 大模型算法</a:t>
            </a:r>
            <a:endParaRPr lang="zh-CN" altLang="en-US" sz="6600" kern="0" dirty="0">
              <a:solidFill>
                <a:schemeClr val="tx2"/>
              </a:solidFill>
              <a:latin typeface="Gill Sans MT" panose="020B0502020104020203" pitchFamily="34" charset="0"/>
              <a:ea typeface="+mj-ea"/>
            </a:endParaRPr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74A9CB9F-4DA1-7140-97D3-DE0194B7B103}"/>
              </a:ext>
            </a:extLst>
          </p:cNvPr>
          <p:cNvSpPr txBox="1">
            <a:spLocks/>
          </p:cNvSpPr>
          <p:nvPr/>
        </p:nvSpPr>
        <p:spPr>
          <a:xfrm>
            <a:off x="700296" y="1966219"/>
            <a:ext cx="11171138" cy="3066490"/>
          </a:xfrm>
          <a:prstGeom prst="rect">
            <a:avLst/>
          </a:prstGeom>
          <a:gradFill flip="none" rotWithShape="1">
            <a:gsLst>
              <a:gs pos="29000">
                <a:schemeClr val="bg1">
                  <a:alpha val="0"/>
                </a:schemeClr>
              </a:gs>
              <a:gs pos="62000">
                <a:schemeClr val="bg1">
                  <a:alpha val="32000"/>
                </a:schemeClr>
              </a:gs>
              <a:gs pos="99000">
                <a:srgbClr val="91A2BF"/>
              </a:gs>
            </a:gsLst>
            <a:lin ang="0" scaled="0"/>
            <a:tileRect/>
          </a:gradFill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5pPr>
            <a:lvl6pPr marL="609402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6pPr>
            <a:lvl7pPr marL="1218804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7pPr>
            <a:lvl8pPr marL="1828206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8pPr>
            <a:lvl9pPr marL="2437608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altLang="zh-CN" sz="8800" kern="0" dirty="0">
                <a:solidFill>
                  <a:schemeClr val="tx2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DeepSeek</a:t>
            </a:r>
            <a:r>
              <a:rPr lang="zh-CN" altLang="en-US" sz="8800" kern="0" dirty="0">
                <a:solidFill>
                  <a:schemeClr val="tx2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后大模型</a:t>
            </a:r>
            <a:endParaRPr lang="en-US" altLang="zh-CN" sz="8800" kern="0" dirty="0">
              <a:solidFill>
                <a:schemeClr val="tx2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algn="ctr">
              <a:lnSpc>
                <a:spcPct val="120000"/>
              </a:lnSpc>
            </a:pPr>
            <a:r>
              <a:rPr lang="zh-CN" altLang="en-US" sz="8800" kern="0" dirty="0">
                <a:solidFill>
                  <a:schemeClr val="tx2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迎来跳水大降价</a:t>
            </a:r>
          </a:p>
        </p:txBody>
      </p:sp>
    </p:spTree>
    <p:extLst>
      <p:ext uri="{BB962C8B-B14F-4D97-AF65-F5344CB8AC3E}">
        <p14:creationId xmlns:p14="http://schemas.microsoft.com/office/powerpoint/2010/main" val="3746352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0E9C86F0-08B0-0DB9-7FAF-7773C359E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第二波降价：以厘 ￥</a:t>
            </a:r>
            <a:r>
              <a:rPr lang="en-US" altLang="zh-CN" dirty="0"/>
              <a:t>0.00X</a:t>
            </a:r>
            <a:r>
              <a:rPr lang="zh-CN" altLang="en-US" dirty="0"/>
              <a:t> 计价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06266127-421C-4A79-0A9B-E0B67400FFE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algn="l"/>
            <a:r>
              <a:rPr lang="en" altLang="zh-CN" dirty="0"/>
              <a:t>5</a:t>
            </a:r>
            <a:r>
              <a:rPr lang="zh-CN" altLang="en-US" dirty="0"/>
              <a:t>月</a:t>
            </a:r>
            <a:r>
              <a:rPr lang="en-US" altLang="zh-CN" dirty="0"/>
              <a:t>21</a:t>
            </a:r>
            <a:r>
              <a:rPr lang="zh-CN" altLang="en-US" dirty="0"/>
              <a:t>日，阿里云宣布通义千问主力模型 </a:t>
            </a:r>
            <a:r>
              <a:rPr lang="en" altLang="zh-CN" dirty="0"/>
              <a:t>Qwen-Long</a:t>
            </a:r>
            <a:r>
              <a:rPr lang="zh-CN" altLang="en-US" dirty="0"/>
              <a:t> </a:t>
            </a:r>
            <a:r>
              <a:rPr lang="en" altLang="zh-CN" dirty="0"/>
              <a:t>API</a:t>
            </a:r>
            <a:r>
              <a:rPr lang="zh-CN" altLang="en-US" dirty="0"/>
              <a:t>输入价格从 </a:t>
            </a:r>
            <a:r>
              <a:rPr lang="en-US" altLang="zh-CN" dirty="0"/>
              <a:t>0.2</a:t>
            </a:r>
            <a:r>
              <a:rPr lang="zh-CN" altLang="en-US" dirty="0"/>
              <a:t>元</a:t>
            </a:r>
            <a:r>
              <a:rPr lang="en-US" altLang="zh-CN" dirty="0"/>
              <a:t>/</a:t>
            </a:r>
            <a:r>
              <a:rPr lang="zh-CN" altLang="en-US" dirty="0"/>
              <a:t>万 </a:t>
            </a:r>
            <a:r>
              <a:rPr lang="en" altLang="zh-CN" dirty="0"/>
              <a:t>tokens</a:t>
            </a:r>
            <a:r>
              <a:rPr lang="zh-CN" altLang="en-US" dirty="0"/>
              <a:t> 降至 </a:t>
            </a:r>
            <a:r>
              <a:rPr lang="en-US" altLang="zh-CN" dirty="0"/>
              <a:t>0.005</a:t>
            </a:r>
            <a:r>
              <a:rPr lang="zh-CN" altLang="en-US" dirty="0"/>
              <a:t>元</a:t>
            </a:r>
            <a:r>
              <a:rPr lang="en-US" altLang="zh-CN" dirty="0"/>
              <a:t>/</a:t>
            </a:r>
            <a:r>
              <a:rPr lang="zh-CN" altLang="en-US" dirty="0"/>
              <a:t>万 </a:t>
            </a:r>
            <a:r>
              <a:rPr lang="en" altLang="zh-CN" dirty="0"/>
              <a:t>tokens</a:t>
            </a:r>
            <a:r>
              <a:rPr lang="zh-CN" altLang="en" dirty="0"/>
              <a:t>，</a:t>
            </a:r>
            <a:r>
              <a:rPr lang="zh-CN" altLang="en-US" dirty="0"/>
              <a:t>降幅达 </a:t>
            </a:r>
            <a:r>
              <a:rPr lang="en-US" altLang="zh-CN" dirty="0"/>
              <a:t>97%</a:t>
            </a:r>
            <a:r>
              <a:rPr lang="zh-CN" altLang="en-US" dirty="0"/>
              <a:t>。降价后，通义千问的价格为</a:t>
            </a:r>
            <a:r>
              <a:rPr lang="en" altLang="zh-CN" dirty="0"/>
              <a:t>GPT-4</a:t>
            </a:r>
            <a:r>
              <a:rPr lang="zh-CN" altLang="en-US" dirty="0"/>
              <a:t> </a:t>
            </a:r>
            <a:r>
              <a:rPr lang="en-US" altLang="zh-CN" dirty="0"/>
              <a:t>1/400</a:t>
            </a:r>
            <a:r>
              <a:rPr lang="zh-CN" altLang="en-US" dirty="0"/>
              <a:t>。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AEDA10FE-2206-0913-70B2-7A3EAC0F13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25" b="44815"/>
          <a:stretch/>
        </p:blipFill>
        <p:spPr bwMode="auto">
          <a:xfrm>
            <a:off x="824589" y="2502132"/>
            <a:ext cx="5072838" cy="3852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F0462F30-9C10-D6E2-BCFC-E7808412AA87}"/>
              </a:ext>
            </a:extLst>
          </p:cNvPr>
          <p:cNvGrpSpPr/>
          <p:nvPr/>
        </p:nvGrpSpPr>
        <p:grpSpPr>
          <a:xfrm>
            <a:off x="6315813" y="2526846"/>
            <a:ext cx="5128962" cy="3852948"/>
            <a:chOff x="6743983" y="3212757"/>
            <a:chExt cx="4182993" cy="3142323"/>
          </a:xfrm>
        </p:grpSpPr>
        <p:pic>
          <p:nvPicPr>
            <p:cNvPr id="2" name="Picture 2">
              <a:extLst>
                <a:ext uri="{FF2B5EF4-FFF2-40B4-BE49-F238E27FC236}">
                  <a16:creationId xmlns:a16="http://schemas.microsoft.com/office/drawing/2014/main" id="{FBEE3E0F-F95A-6D7F-4D6B-B1C508D56B6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4710" b="6289"/>
            <a:stretch/>
          </p:blipFill>
          <p:spPr bwMode="auto">
            <a:xfrm>
              <a:off x="6744535" y="3961483"/>
              <a:ext cx="4182441" cy="23935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D0CB805-0B60-59A7-4AC5-A0638C75F6B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426" b="76225"/>
            <a:stretch/>
          </p:blipFill>
          <p:spPr bwMode="auto">
            <a:xfrm>
              <a:off x="6743983" y="3212757"/>
              <a:ext cx="4182441" cy="7578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233797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3">
            <a:extLst>
              <a:ext uri="{FF2B5EF4-FFF2-40B4-BE49-F238E27FC236}">
                <a16:creationId xmlns:a16="http://schemas.microsoft.com/office/drawing/2014/main" id="{F37DAF20-AE88-127A-1059-4C49D7747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</p:spPr>
        <p:txBody>
          <a:bodyPr/>
          <a:lstStyle/>
          <a:p>
            <a:r>
              <a:rPr lang="zh-CN" altLang="en-US" dirty="0"/>
              <a:t>第二波降价：以厘 ￥</a:t>
            </a:r>
            <a:r>
              <a:rPr lang="en-US" altLang="zh-CN" dirty="0"/>
              <a:t>0.00X</a:t>
            </a:r>
            <a:r>
              <a:rPr lang="zh-CN" altLang="en-US" dirty="0"/>
              <a:t> 计价</a:t>
            </a:r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A7738CC2-D982-07E3-1F48-0E2395FE4C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88" b="7427"/>
          <a:stretch/>
        </p:blipFill>
        <p:spPr bwMode="auto">
          <a:xfrm>
            <a:off x="612476" y="1334529"/>
            <a:ext cx="10971810" cy="4819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64337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962ED88B-DE1F-4B17-2371-1DFB8DA21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第三波降价：免费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2509184D-BBB1-5B78-DE5B-18FD82ABDFB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algn="l"/>
            <a:r>
              <a:rPr lang="en-US" altLang="zh-CN" dirty="0"/>
              <a:t>5</a:t>
            </a:r>
            <a:r>
              <a:rPr lang="zh-CN" altLang="en-US" dirty="0"/>
              <a:t>月</a:t>
            </a:r>
            <a:r>
              <a:rPr lang="en-US" altLang="zh-CN" dirty="0"/>
              <a:t>21</a:t>
            </a:r>
            <a:r>
              <a:rPr lang="zh-CN" altLang="en-US" dirty="0"/>
              <a:t>日，百度宣布其文心大模型 </a:t>
            </a:r>
            <a:r>
              <a:rPr lang="en-US" altLang="zh-CN" dirty="0"/>
              <a:t>Ernie</a:t>
            </a:r>
            <a:r>
              <a:rPr lang="zh-CN" altLang="en-US" dirty="0"/>
              <a:t> 两大主力模型 </a:t>
            </a:r>
            <a:r>
              <a:rPr lang="en" altLang="zh-CN" dirty="0"/>
              <a:t>ERNIE Speed</a:t>
            </a:r>
            <a:r>
              <a:rPr lang="zh-CN" altLang="en" dirty="0"/>
              <a:t>、</a:t>
            </a:r>
            <a:r>
              <a:rPr lang="en" altLang="zh-CN" dirty="0"/>
              <a:t>ERNIE Lite</a:t>
            </a:r>
            <a:r>
              <a:rPr lang="zh-CN" altLang="en-US" dirty="0"/>
              <a:t> 全面免费。</a:t>
            </a: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BCFF286F-7307-4305-B396-7CA784BCEE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98" t="3958" r="5027" b="5093"/>
          <a:stretch/>
        </p:blipFill>
        <p:spPr bwMode="auto">
          <a:xfrm>
            <a:off x="6853881" y="2248930"/>
            <a:ext cx="4217773" cy="3914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 descr="百度宣布文心大模型两大主力模型免费-和讯网">
            <a:extLst>
              <a:ext uri="{FF2B5EF4-FFF2-40B4-BE49-F238E27FC236}">
                <a16:creationId xmlns:a16="http://schemas.microsoft.com/office/drawing/2014/main" id="{1A0DE31B-86E4-C1A4-F4DF-E482BB987C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66"/>
          <a:stretch/>
        </p:blipFill>
        <p:spPr bwMode="auto">
          <a:xfrm>
            <a:off x="664825" y="2178578"/>
            <a:ext cx="5394273" cy="4121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10711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962ED88B-DE1F-4B17-2371-1DFB8DA21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第三波降价：免费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2509184D-BBB1-5B78-DE5B-18FD82ABDFB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algn="l"/>
            <a:r>
              <a:rPr lang="en-US" altLang="zh-CN" dirty="0"/>
              <a:t>5</a:t>
            </a:r>
            <a:r>
              <a:rPr lang="zh-CN" altLang="en-US" dirty="0"/>
              <a:t>月</a:t>
            </a:r>
            <a:r>
              <a:rPr lang="en-US" altLang="zh-CN" dirty="0"/>
              <a:t>22</a:t>
            </a:r>
            <a:r>
              <a:rPr lang="zh-CN" altLang="en-US" dirty="0"/>
              <a:t>日，科大讯飞宣布其大模型 讯飞星火</a:t>
            </a:r>
            <a:r>
              <a:rPr lang="en" altLang="zh-CN" dirty="0"/>
              <a:t>Lite API</a:t>
            </a:r>
            <a:r>
              <a:rPr lang="zh-CN" altLang="en-US" dirty="0"/>
              <a:t>永久免费开放；</a:t>
            </a:r>
            <a:endParaRPr lang="en-US" altLang="zh-CN" dirty="0"/>
          </a:p>
          <a:p>
            <a:pPr algn="l"/>
            <a:r>
              <a:rPr lang="zh-CN" altLang="en-US" dirty="0"/>
              <a:t>腾讯云主力模型 混元</a:t>
            </a:r>
            <a:r>
              <a:rPr lang="en-US" altLang="zh-CN" dirty="0"/>
              <a:t>-</a:t>
            </a:r>
            <a:r>
              <a:rPr lang="en" altLang="zh-CN" dirty="0"/>
              <a:t>lite</a:t>
            </a:r>
            <a:r>
              <a:rPr lang="zh-CN" altLang="en-US" dirty="0"/>
              <a:t> 提升 </a:t>
            </a:r>
            <a:r>
              <a:rPr lang="en" altLang="zh-CN" dirty="0"/>
              <a:t>API</a:t>
            </a:r>
            <a:r>
              <a:rPr lang="zh-CN" altLang="en-US" dirty="0"/>
              <a:t> 输入输出总长度，并且也改为全面免费。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B568431-41E2-35C7-5829-AB9C40AC8D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419" y="2669525"/>
            <a:ext cx="7623797" cy="3431100"/>
          </a:xfrm>
          <a:prstGeom prst="rect">
            <a:avLst/>
          </a:prstGeom>
        </p:spPr>
      </p:pic>
      <p:pic>
        <p:nvPicPr>
          <p:cNvPr id="10242" name="Picture 2" descr="腾讯混元大模型_献甫书屋">
            <a:extLst>
              <a:ext uri="{FF2B5EF4-FFF2-40B4-BE49-F238E27FC236}">
                <a16:creationId xmlns:a16="http://schemas.microsoft.com/office/drawing/2014/main" id="{7F775A66-0741-D809-1BCB-870D41FD09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1" r="59255" b="11980"/>
          <a:stretch/>
        </p:blipFill>
        <p:spPr bwMode="auto">
          <a:xfrm>
            <a:off x="8453353" y="2957383"/>
            <a:ext cx="3119775" cy="3093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3821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E47EE6E2-6550-F9CE-EDB5-6E928D34E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大模型价格一览</a:t>
            </a: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1F2BB89C-F454-04F2-131F-BFA731DAAE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7888" y="1238774"/>
            <a:ext cx="5394965" cy="4994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6754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E47EE6E2-6550-F9CE-EDB5-6E928D34E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大模型价格一览</a:t>
            </a:r>
          </a:p>
        </p:txBody>
      </p:sp>
      <p:pic>
        <p:nvPicPr>
          <p:cNvPr id="11268" name="Picture 4">
            <a:extLst>
              <a:ext uri="{FF2B5EF4-FFF2-40B4-BE49-F238E27FC236}">
                <a16:creationId xmlns:a16="http://schemas.microsoft.com/office/drawing/2014/main" id="{E3055BD8-FAA1-45BA-498F-CB78EB4C1A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01" t="4252" r="5583" b="3802"/>
          <a:stretch/>
        </p:blipFill>
        <p:spPr bwMode="auto">
          <a:xfrm>
            <a:off x="2085135" y="1392932"/>
            <a:ext cx="8026491" cy="4906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34756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6DED83AE-B5BC-B326-E556-1E91F8DC7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大模型客户增长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C215A34-12B6-B12E-EA81-9D2E85A0B3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805"/>
          <a:stretch/>
        </p:blipFill>
        <p:spPr>
          <a:xfrm>
            <a:off x="2382447" y="1393122"/>
            <a:ext cx="7445848" cy="4994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2132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4E6BA13-365E-E235-4C44-8AC5C9BC94B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1371600" indent="-1371600">
              <a:buFont typeface="+mj-lt"/>
              <a:buAutoNum type="arabicPeriod" startAt="2"/>
            </a:pPr>
            <a:r>
              <a:rPr lang="zh-CN" altLang="en-US" dirty="0"/>
              <a:t> </a:t>
            </a:r>
            <a:r>
              <a:rPr lang="en-US" altLang="zh-CN" dirty="0"/>
              <a:t>Tokens</a:t>
            </a:r>
            <a:r>
              <a:rPr lang="zh-CN" altLang="en-US" dirty="0"/>
              <a:t> 词元</a:t>
            </a:r>
          </a:p>
        </p:txBody>
      </p:sp>
    </p:spTree>
    <p:extLst>
      <p:ext uri="{BB962C8B-B14F-4D97-AF65-F5344CB8AC3E}">
        <p14:creationId xmlns:p14="http://schemas.microsoft.com/office/powerpoint/2010/main" val="5301861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2250622B-E4BA-710F-7425-D0363E975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Tokens</a:t>
            </a:r>
            <a:r>
              <a:rPr lang="zh-CN" altLang="en-US" dirty="0"/>
              <a:t> 词元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F29B7D6-81B5-5D18-5F40-CB96C7C6180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algn="l"/>
            <a:r>
              <a:rPr lang="zh-CN" altLang="en-US" dirty="0"/>
              <a:t>理解降价前，需要了解 </a:t>
            </a:r>
            <a:r>
              <a:rPr lang="en" altLang="zh-CN" dirty="0"/>
              <a:t>LLM API </a:t>
            </a:r>
            <a:r>
              <a:rPr lang="zh-CN" altLang="en-US" dirty="0"/>
              <a:t>定价核心单位 </a:t>
            </a:r>
            <a:r>
              <a:rPr lang="en-US" altLang="zh-CN" dirty="0"/>
              <a:t>——</a:t>
            </a:r>
            <a:r>
              <a:rPr lang="zh-CN" altLang="en-US" dirty="0"/>
              <a:t> </a:t>
            </a:r>
            <a:r>
              <a:rPr lang="en" altLang="zh-CN" dirty="0"/>
              <a:t>Token</a:t>
            </a:r>
            <a:r>
              <a:rPr lang="zh-CN" altLang="en-US" dirty="0"/>
              <a:t> 词元。</a:t>
            </a:r>
            <a:endParaRPr lang="en-US" altLang="zh-CN" dirty="0"/>
          </a:p>
          <a:p>
            <a:pPr marL="582006" lvl="1" indent="-342900">
              <a:buFont typeface="+mj-lt"/>
              <a:buAutoNum type="arabicPeriod"/>
            </a:pPr>
            <a:r>
              <a:rPr lang="en" altLang="zh-CN" dirty="0"/>
              <a:t>Token</a:t>
            </a:r>
            <a:r>
              <a:rPr lang="zh-CN" altLang="en-US" dirty="0"/>
              <a:t> 是 </a:t>
            </a:r>
            <a:r>
              <a:rPr lang="en" altLang="zh-CN" dirty="0"/>
              <a:t>LLMs </a:t>
            </a:r>
            <a:r>
              <a:rPr lang="zh-CN" altLang="en-US" dirty="0"/>
              <a:t>用于处理和生成语言的文本或代码的基本单元。</a:t>
            </a:r>
            <a:r>
              <a:rPr lang="en-US" altLang="zh-CN" dirty="0"/>
              <a:t>LLM</a:t>
            </a:r>
            <a:r>
              <a:rPr lang="zh-CN" altLang="en-US" dirty="0"/>
              <a:t> </a:t>
            </a:r>
            <a:r>
              <a:rPr lang="en" altLang="zh-CN" dirty="0"/>
              <a:t>API </a:t>
            </a:r>
            <a:r>
              <a:rPr lang="zh-CN" altLang="en-US" dirty="0"/>
              <a:t>发送 </a:t>
            </a:r>
            <a:r>
              <a:rPr lang="en-US" altLang="zh-CN" dirty="0"/>
              <a:t>Prompt</a:t>
            </a:r>
            <a:r>
              <a:rPr lang="zh-CN" altLang="en-US" dirty="0"/>
              <a:t> 或者 </a:t>
            </a:r>
            <a:r>
              <a:rPr lang="en-US" altLang="zh-CN" dirty="0"/>
              <a:t>Query</a:t>
            </a:r>
            <a:r>
              <a:rPr lang="zh-CN" altLang="en-US" dirty="0"/>
              <a:t>时，将输入转化为 </a:t>
            </a:r>
            <a:r>
              <a:rPr lang="en-US" altLang="zh-CN" dirty="0"/>
              <a:t>T</a:t>
            </a:r>
            <a:r>
              <a:rPr lang="en" altLang="zh-CN" dirty="0"/>
              <a:t>o</a:t>
            </a:r>
            <a:r>
              <a:rPr lang="en-US" altLang="zh-CN" dirty="0"/>
              <a:t>ken</a:t>
            </a:r>
            <a:r>
              <a:rPr lang="zh-CN" altLang="en-US" dirty="0"/>
              <a:t> 作为大模型输入，并且输出的张量也会转换为 </a:t>
            </a:r>
            <a:r>
              <a:rPr lang="en-US" altLang="zh-CN" dirty="0"/>
              <a:t>Token</a:t>
            </a:r>
            <a:r>
              <a:rPr lang="zh-CN" altLang="en-US" dirty="0"/>
              <a:t> 再进行输出。</a:t>
            </a:r>
          </a:p>
          <a:p>
            <a:pPr marL="582006" lvl="1" indent="-342900">
              <a:buFont typeface="+mj-lt"/>
              <a:buAutoNum type="arabicPeriod"/>
            </a:pPr>
            <a:r>
              <a:rPr lang="zh-CN" altLang="en-US" dirty="0"/>
              <a:t>对于英文文本，</a:t>
            </a:r>
            <a:r>
              <a:rPr lang="en-US" altLang="zh-CN" dirty="0"/>
              <a:t>1 </a:t>
            </a:r>
            <a:r>
              <a:rPr lang="zh-CN" altLang="en-US" dirty="0"/>
              <a:t>个 </a:t>
            </a:r>
            <a:r>
              <a:rPr lang="en-US" altLang="zh-CN" dirty="0"/>
              <a:t>Token</a:t>
            </a:r>
            <a:r>
              <a:rPr lang="zh-CN" altLang="en-US" dirty="0"/>
              <a:t> 大约为 </a:t>
            </a:r>
            <a:r>
              <a:rPr lang="en-US" altLang="zh-CN" dirty="0"/>
              <a:t>4 </a:t>
            </a:r>
            <a:r>
              <a:rPr lang="zh-CN" altLang="en-US" dirty="0"/>
              <a:t>个字符或 </a:t>
            </a:r>
            <a:r>
              <a:rPr lang="en-US" altLang="zh-CN" dirty="0"/>
              <a:t>0.75 </a:t>
            </a:r>
            <a:r>
              <a:rPr lang="zh-CN" altLang="en-US" dirty="0"/>
              <a:t>个单词。对于中文，</a:t>
            </a:r>
            <a:r>
              <a:rPr lang="en-US" altLang="zh-CN" dirty="0"/>
              <a:t>1</a:t>
            </a:r>
            <a:r>
              <a:rPr lang="zh-CN" altLang="en-US" dirty="0"/>
              <a:t> 个 </a:t>
            </a:r>
            <a:r>
              <a:rPr lang="en-US" altLang="zh-CN" dirty="0"/>
              <a:t>Token</a:t>
            </a:r>
            <a:r>
              <a:rPr lang="zh-CN" altLang="en-US" dirty="0"/>
              <a:t> 大约为 </a:t>
            </a:r>
            <a:r>
              <a:rPr lang="en-US" altLang="zh-CN" dirty="0"/>
              <a:t>1.45</a:t>
            </a:r>
            <a:r>
              <a:rPr lang="zh-CN" altLang="en-US" dirty="0"/>
              <a:t> 个中文单词。标点符号、空格和特殊字符通常被计为单独的 </a:t>
            </a:r>
            <a:r>
              <a:rPr lang="en-US" altLang="zh-CN" dirty="0"/>
              <a:t>token</a:t>
            </a:r>
            <a:r>
              <a:rPr lang="zh-CN" altLang="en-US" dirty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1685036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C8862514-F402-6711-565A-B0557BF8BF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what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token?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0946077-A1E1-4DB3-B06A-9E3B69220A1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" altLang="zh-CN" dirty="0">
                <a:hlinkClick r:id="rId2"/>
              </a:rPr>
              <a:t>https://platform.openai.com/tokenizer</a:t>
            </a:r>
            <a:r>
              <a:rPr lang="zh-CN" altLang="en-US" dirty="0"/>
              <a:t>  </a:t>
            </a:r>
            <a:r>
              <a:rPr lang="en-US" altLang="zh-CN" dirty="0"/>
              <a:t>1 </a:t>
            </a:r>
            <a:r>
              <a:rPr lang="zh-CN" altLang="en-US" dirty="0"/>
              <a:t>个标记大约为 </a:t>
            </a:r>
            <a:r>
              <a:rPr lang="en-US" altLang="zh-CN" dirty="0"/>
              <a:t>4 </a:t>
            </a:r>
            <a:r>
              <a:rPr lang="zh-CN" altLang="en-US" dirty="0"/>
              <a:t>个字符或 </a:t>
            </a:r>
            <a:r>
              <a:rPr lang="en-US" altLang="zh-CN" dirty="0"/>
              <a:t>0.75 </a:t>
            </a:r>
            <a:r>
              <a:rPr lang="zh-CN" altLang="en-US" dirty="0"/>
              <a:t>个单词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9462BF9-101B-F8C8-7F1D-0E05AEFA29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55" y="2022392"/>
            <a:ext cx="5311098" cy="435670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8AC18E0-3DDF-45B3-372A-F79B070286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2030" y="2022393"/>
            <a:ext cx="5311098" cy="4357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7549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190AEF6-600D-3303-59C1-8F9A1AF54A9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zh-CN" altLang="en-US" sz="6600" dirty="0"/>
              <a:t>不挣钱了  就是交个朋友</a:t>
            </a:r>
            <a:endParaRPr lang="en-US" altLang="zh-CN" sz="6600" dirty="0"/>
          </a:p>
          <a:p>
            <a:r>
              <a:rPr lang="zh-CN" altLang="en-US" sz="6600" dirty="0"/>
              <a:t>为行业发展做贡献！</a:t>
            </a:r>
          </a:p>
        </p:txBody>
      </p:sp>
    </p:spTree>
    <p:extLst>
      <p:ext uri="{BB962C8B-B14F-4D97-AF65-F5344CB8AC3E}">
        <p14:creationId xmlns:p14="http://schemas.microsoft.com/office/powerpoint/2010/main" val="1408736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DB91AB9E-CB2B-14D4-687E-DF5806F9E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what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token?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76F5A41-FC61-B866-1510-98ECDB90B21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" altLang="zh-CN" dirty="0">
                <a:hlinkClick r:id="rId2"/>
              </a:rPr>
              <a:t>https://platform.openai.com/tokenizer</a:t>
            </a:r>
            <a:r>
              <a:rPr lang="zh-CN" altLang="en-US" dirty="0"/>
              <a:t>  </a:t>
            </a:r>
            <a:r>
              <a:rPr lang="en-US" altLang="zh-CN" dirty="0"/>
              <a:t>1 </a:t>
            </a:r>
            <a:r>
              <a:rPr lang="zh-CN" altLang="en-US" dirty="0"/>
              <a:t>个标记大约为 </a:t>
            </a:r>
            <a:r>
              <a:rPr lang="en-US" altLang="zh-CN" dirty="0"/>
              <a:t>0.75 </a:t>
            </a:r>
            <a:r>
              <a:rPr lang="zh-CN" altLang="en-US" dirty="0"/>
              <a:t>个英文单词，</a:t>
            </a:r>
            <a:r>
              <a:rPr lang="en-US" altLang="zh-CN" dirty="0"/>
              <a:t> </a:t>
            </a:r>
            <a:r>
              <a:rPr lang="zh-CN" altLang="en-US" dirty="0"/>
              <a:t>为 </a:t>
            </a:r>
            <a:r>
              <a:rPr lang="en-US" altLang="zh-CN" dirty="0"/>
              <a:t>1.45</a:t>
            </a:r>
            <a:r>
              <a:rPr lang="zh-CN" altLang="en-US" dirty="0"/>
              <a:t> 个中文单词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203A96F-0505-409D-BC00-B64B5B0149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5963" y="2093263"/>
            <a:ext cx="5400000" cy="435081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4B1C1A7-2164-4C6B-8AFF-F2ED746006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401" y="2030925"/>
            <a:ext cx="5400000" cy="4429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2347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0EE3CF2A-574B-4CB6-41C8-C59891F11F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Token</a:t>
            </a:r>
            <a:r>
              <a:rPr lang="zh-CN" altLang="en-US" dirty="0"/>
              <a:t> 形象化理解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06D9ED60-06AA-496F-D98C-18D034CB17E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" altLang="zh-CN" dirty="0"/>
              <a:t>1 token ~= 4 chars in English</a:t>
            </a:r>
          </a:p>
          <a:p>
            <a:r>
              <a:rPr lang="en" altLang="zh-CN" dirty="0"/>
              <a:t>1 token ~= ¾ words </a:t>
            </a:r>
          </a:p>
          <a:p>
            <a:r>
              <a:rPr lang="en" altLang="zh-CN" dirty="0"/>
              <a:t>100 tokens ~= 75 words </a:t>
            </a:r>
          </a:p>
          <a:p>
            <a:pPr marL="0" indent="0">
              <a:buNone/>
            </a:pPr>
            <a:r>
              <a:rPr lang="zh-CN" altLang="en-US" dirty="0"/>
              <a:t>或者</a:t>
            </a:r>
            <a:endParaRPr lang="en-US" altLang="zh-CN" dirty="0"/>
          </a:p>
          <a:p>
            <a:r>
              <a:rPr lang="en-US" altLang="zh-CN" dirty="0"/>
              <a:t>1-2 </a:t>
            </a:r>
            <a:r>
              <a:rPr lang="zh-CN" altLang="en-US" dirty="0"/>
              <a:t>句子 </a:t>
            </a:r>
            <a:r>
              <a:rPr lang="en-US" altLang="zh-CN" dirty="0"/>
              <a:t>~= 30 </a:t>
            </a:r>
            <a:r>
              <a:rPr lang="en" altLang="zh-CN" dirty="0"/>
              <a:t>tokens </a:t>
            </a:r>
          </a:p>
          <a:p>
            <a:r>
              <a:rPr lang="en" altLang="zh-CN" dirty="0"/>
              <a:t>1 </a:t>
            </a:r>
            <a:r>
              <a:rPr lang="zh-CN" altLang="en-US" dirty="0"/>
              <a:t>段落 </a:t>
            </a:r>
            <a:r>
              <a:rPr lang="en-US" altLang="zh-CN" dirty="0"/>
              <a:t>~= 100 </a:t>
            </a:r>
            <a:r>
              <a:rPr lang="en" altLang="zh-CN" dirty="0"/>
              <a:t>tokens </a:t>
            </a:r>
          </a:p>
          <a:p>
            <a:r>
              <a:rPr lang="en" altLang="zh-CN" dirty="0"/>
              <a:t>1,500 </a:t>
            </a:r>
            <a:r>
              <a:rPr lang="zh-CN" altLang="en-US" dirty="0"/>
              <a:t>单词 </a:t>
            </a:r>
            <a:r>
              <a:rPr lang="en-US" altLang="zh-CN" dirty="0"/>
              <a:t>~= 2048 </a:t>
            </a:r>
            <a:r>
              <a:rPr lang="en" altLang="zh-CN" dirty="0"/>
              <a:t>tokens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854641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F0972C11-5559-9A03-E3CB-92AE0216B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sz="2800" dirty="0"/>
              <a:t>tokenization</a:t>
            </a:r>
            <a:r>
              <a:rPr lang="zh-CN" altLang="en-US" dirty="0"/>
              <a:t> 的含义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114B6E64-07BC-B1F3-EF36-DCD57AC0BC9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sz="1800" dirty="0"/>
              <a:t>将文本划分为不同 </a:t>
            </a:r>
            <a:r>
              <a:rPr lang="en" altLang="zh-CN" sz="1800" dirty="0"/>
              <a:t>token</a:t>
            </a:r>
            <a:r>
              <a:rPr lang="zh-CN" altLang="en-US" sz="1800" dirty="0"/>
              <a:t> 过程为 </a:t>
            </a:r>
            <a:r>
              <a:rPr lang="en" altLang="zh-CN" sz="1800" dirty="0"/>
              <a:t>tokenization</a:t>
            </a:r>
            <a:r>
              <a:rPr lang="zh-CN" altLang="en" sz="1800" dirty="0"/>
              <a:t>。</a:t>
            </a:r>
            <a:r>
              <a:rPr lang="en" altLang="zh-CN" sz="1800" dirty="0"/>
              <a:t>tokenization</a:t>
            </a:r>
            <a:r>
              <a:rPr lang="zh-CN" altLang="en-US" sz="1800" dirty="0"/>
              <a:t> 捕获文本含义和语法结构，将文本分割成由 </a:t>
            </a:r>
            <a:r>
              <a:rPr lang="en-US" altLang="zh-CN" sz="1800" dirty="0"/>
              <a:t>Token</a:t>
            </a:r>
            <a:r>
              <a:rPr lang="zh-CN" altLang="en-US" sz="1800" dirty="0"/>
              <a:t> 的组成。 </a:t>
            </a:r>
          </a:p>
        </p:txBody>
      </p:sp>
      <p:pic>
        <p:nvPicPr>
          <p:cNvPr id="13314" name="Picture 2" descr="图片">
            <a:extLst>
              <a:ext uri="{FF2B5EF4-FFF2-40B4-BE49-F238E27FC236}">
                <a16:creationId xmlns:a16="http://schemas.microsoft.com/office/drawing/2014/main" id="{C5AA5A10-9738-70F7-E30D-4818968352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4226" y="2155994"/>
            <a:ext cx="7942289" cy="4199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50175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F43BD548-F353-1D7A-99ED-5B13288E49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Tokenization</a:t>
            </a:r>
            <a:r>
              <a:rPr lang="zh-CN" altLang="en-US" dirty="0"/>
              <a:t> 算法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F82BD37B-0B2E-028C-D54C-2F63FBA0E8F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algn="just"/>
            <a:r>
              <a:rPr lang="en" altLang="zh-CN" sz="1600" dirty="0"/>
              <a:t>LLM </a:t>
            </a:r>
            <a:r>
              <a:rPr lang="zh-CN" altLang="en-US" sz="1600" dirty="0"/>
              <a:t>已经扩展了处理多语言和多模式输入的能力。为了适应这些数据的多样性，已经开发了专门的</a:t>
            </a:r>
            <a:r>
              <a:rPr lang="en" altLang="zh-CN" sz="1600" dirty="0"/>
              <a:t>tokenization</a:t>
            </a:r>
            <a:r>
              <a:rPr lang="zh-CN" altLang="en-US" sz="1600" dirty="0"/>
              <a:t>方法。通过利用特定语言的</a:t>
            </a:r>
            <a:r>
              <a:rPr lang="en" altLang="zh-CN" sz="1600" dirty="0"/>
              <a:t>token</a:t>
            </a:r>
            <a:r>
              <a:rPr lang="zh-CN" altLang="en-US" sz="1600" dirty="0"/>
              <a:t>或子词技术，多语言标记在一个模型中处理多种语言。多模态标记将文本与其他模式</a:t>
            </a:r>
            <a:r>
              <a:rPr lang="en-US" altLang="zh-CN" sz="1600" dirty="0"/>
              <a:t>(</a:t>
            </a:r>
            <a:r>
              <a:rPr lang="zh-CN" altLang="en-US" sz="1600" dirty="0"/>
              <a:t>如图像或音频</a:t>
            </a:r>
            <a:r>
              <a:rPr lang="en-US" altLang="zh-CN" sz="1600" dirty="0"/>
              <a:t>)</a:t>
            </a:r>
            <a:r>
              <a:rPr lang="zh-CN" altLang="en-US" sz="1600" dirty="0"/>
              <a:t>结合起来，使用融合或连接等技术来有效地表示不同的数据源。</a:t>
            </a:r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5581BB37-3E4A-AA52-97C6-444BB46F7E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4485652"/>
              </p:ext>
            </p:extLst>
          </p:nvPr>
        </p:nvGraphicFramePr>
        <p:xfrm>
          <a:off x="913379" y="2824004"/>
          <a:ext cx="10361500" cy="3291048"/>
        </p:xfrm>
        <a:graphic>
          <a:graphicData uri="http://schemas.openxmlformats.org/drawingml/2006/table">
            <a:tbl>
              <a:tblPr/>
              <a:tblGrid>
                <a:gridCol w="2229871">
                  <a:extLst>
                    <a:ext uri="{9D8B030D-6E8A-4147-A177-3AD203B41FA5}">
                      <a16:colId xmlns:a16="http://schemas.microsoft.com/office/drawing/2014/main" val="1968495401"/>
                    </a:ext>
                  </a:extLst>
                </a:gridCol>
                <a:gridCol w="8131629">
                  <a:extLst>
                    <a:ext uri="{9D8B030D-6E8A-4147-A177-3AD203B41FA5}">
                      <a16:colId xmlns:a16="http://schemas.microsoft.com/office/drawing/2014/main" val="2305569342"/>
                    </a:ext>
                  </a:extLst>
                </a:gridCol>
              </a:tblGrid>
              <a:tr h="822762">
                <a:tc>
                  <a:txBody>
                    <a:bodyPr/>
                    <a:lstStyle/>
                    <a:p>
                      <a:pPr algn="ctr" latinLnBrk="0"/>
                      <a:r>
                        <a:rPr lang="zh-CN" altLang="en-US" sz="1800" b="1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分词方法</a:t>
                      </a:r>
                    </a:p>
                  </a:txBody>
                  <a:tcPr marL="152400" marR="152400" marT="114300" marB="114300" anchor="ctr">
                    <a:lnL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7F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zh-CN" altLang="en-US" sz="1800" b="1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典型模型</a:t>
                      </a:r>
                    </a:p>
                  </a:txBody>
                  <a:tcPr marL="152400" marR="152400" marT="114300" marB="114300" anchor="ctr">
                    <a:lnL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7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2489394"/>
                  </a:ext>
                </a:extLst>
              </a:tr>
              <a:tr h="822762">
                <a:tc>
                  <a:txBody>
                    <a:bodyPr/>
                    <a:lstStyle/>
                    <a:p>
                      <a:pPr algn="l"/>
                      <a:r>
                        <a:rPr lang="en" sz="1800" b="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BPE</a:t>
                      </a:r>
                    </a:p>
                  </a:txBody>
                  <a:tcPr marL="152400" marR="152400" marT="114300" marB="114300" anchor="ctr">
                    <a:lnL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" sz="1800" b="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GPT, GPT-2, GPT-J, GPT-Neo, </a:t>
                      </a:r>
                      <a:r>
                        <a:rPr lang="en" sz="1800" b="0" dirty="0" err="1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RoBERTa</a:t>
                      </a:r>
                      <a:r>
                        <a:rPr lang="en" sz="1800" b="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, BART, </a:t>
                      </a:r>
                      <a:r>
                        <a:rPr lang="en" sz="1800" b="0" dirty="0" err="1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LLaMA</a:t>
                      </a:r>
                      <a:r>
                        <a:rPr lang="en" sz="1800" b="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, ChatGLM-6B, </a:t>
                      </a:r>
                      <a:r>
                        <a:rPr lang="en" sz="1800" b="0" dirty="0" err="1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Baichuan</a:t>
                      </a:r>
                      <a:endParaRPr lang="en" sz="1800" b="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marL="152400" marR="152400" marT="114300" marB="114300" anchor="ctr">
                    <a:lnL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6272542"/>
                  </a:ext>
                </a:extLst>
              </a:tr>
              <a:tr h="822762">
                <a:tc>
                  <a:txBody>
                    <a:bodyPr/>
                    <a:lstStyle/>
                    <a:p>
                      <a:pPr algn="l"/>
                      <a:r>
                        <a:rPr lang="en" sz="1800" b="0" dirty="0" err="1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WordPiece</a:t>
                      </a:r>
                      <a:endParaRPr lang="en" sz="1800" b="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marL="152400" marR="152400" marT="114300" marB="114300" anchor="ctr">
                    <a:lnL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" sz="1800" b="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BERT, </a:t>
                      </a:r>
                      <a:r>
                        <a:rPr lang="en" sz="1800" b="0" dirty="0" err="1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DistilBERT，MobileBERT</a:t>
                      </a:r>
                      <a:endParaRPr lang="en" sz="1800" b="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marL="152400" marR="152400" marT="114300" marB="114300" anchor="ctr">
                    <a:lnL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4615621"/>
                  </a:ext>
                </a:extLst>
              </a:tr>
              <a:tr h="822762">
                <a:tc>
                  <a:txBody>
                    <a:bodyPr/>
                    <a:lstStyle/>
                    <a:p>
                      <a:pPr algn="l"/>
                      <a:r>
                        <a:rPr lang="en" sz="1800" b="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Unigram</a:t>
                      </a:r>
                    </a:p>
                  </a:txBody>
                  <a:tcPr marL="152400" marR="152400" marT="114300" marB="114300" anchor="ctr">
                    <a:lnL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" sz="1800" b="0" dirty="0" err="1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AlBERT</a:t>
                      </a:r>
                      <a:r>
                        <a:rPr lang="en" sz="1800" b="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, T5, </a:t>
                      </a:r>
                      <a:r>
                        <a:rPr lang="en" sz="1800" b="0" dirty="0" err="1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mBART</a:t>
                      </a:r>
                      <a:r>
                        <a:rPr lang="en" sz="1800" b="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, </a:t>
                      </a:r>
                      <a:r>
                        <a:rPr lang="en" sz="1800" b="0" dirty="0" err="1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XLNet</a:t>
                      </a:r>
                      <a:endParaRPr lang="en" sz="1800" b="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marL="152400" marR="152400" marT="114300" marB="114300" anchor="ctr">
                    <a:lnL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1E6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19805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406146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08160230-3EFC-BCEC-645F-2A03742B1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Tokenized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LLM</a:t>
            </a:r>
            <a:endParaRPr lang="zh-CN" altLang="en-US" dirty="0"/>
          </a:p>
        </p:txBody>
      </p:sp>
      <p:pic>
        <p:nvPicPr>
          <p:cNvPr id="14340" name="Picture 4">
            <a:extLst>
              <a:ext uri="{FF2B5EF4-FFF2-40B4-BE49-F238E27FC236}">
                <a16:creationId xmlns:a16="http://schemas.microsoft.com/office/drawing/2014/main" id="{A3897418-4740-FA1A-807F-8FA15DEB76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930" y="1306009"/>
            <a:ext cx="10098881" cy="4993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01101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2F0558B0-AD01-BC2F-7F1E-C893FB845A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Tokenized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LLM</a:t>
            </a:r>
            <a:endParaRPr lang="zh-CN" altLang="en-US" dirty="0"/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C49F70A5-7335-083E-0E27-D45847EA4A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7125" y="1368334"/>
            <a:ext cx="7942511" cy="4931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87702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DB3D0BAA-3385-0D5A-742E-9A26B4394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Tokenized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LLM</a:t>
            </a:r>
            <a:endParaRPr lang="zh-CN" altLang="en-US" dirty="0"/>
          </a:p>
        </p:txBody>
      </p:sp>
      <p:pic>
        <p:nvPicPr>
          <p:cNvPr id="18434" name="Picture 2">
            <a:extLst>
              <a:ext uri="{FF2B5EF4-FFF2-40B4-BE49-F238E27FC236}">
                <a16:creationId xmlns:a16="http://schemas.microsoft.com/office/drawing/2014/main" id="{42F2C685-06A2-9D30-9EC7-85C991DA1B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6728" y="1335485"/>
            <a:ext cx="5231774" cy="5004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6" name="Picture 4">
            <a:extLst>
              <a:ext uri="{FF2B5EF4-FFF2-40B4-BE49-F238E27FC236}">
                <a16:creationId xmlns:a16="http://schemas.microsoft.com/office/drawing/2014/main" id="{80E70549-91C8-1E19-8356-7A183A2FD1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6568620" y="2222210"/>
            <a:ext cx="5004710" cy="3231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8" name="Picture 6">
            <a:extLst>
              <a:ext uri="{FF2B5EF4-FFF2-40B4-BE49-F238E27FC236}">
                <a16:creationId xmlns:a16="http://schemas.microsoft.com/office/drawing/2014/main" id="{0034ED79-14E5-AD8B-252C-5AF1348740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8364" y="2055360"/>
            <a:ext cx="1411742" cy="684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19678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B1A68B68-3AA7-28BB-B3DE-0CBDAA7BF0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Tokenized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MLM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6735340-D1D0-B34B-6F98-AE72DEAE3C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3635" y="1981748"/>
            <a:ext cx="11174945" cy="3453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897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B1A68B68-3AA7-28BB-B3DE-0CBDAA7BF0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Tokenized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MLM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188D5CD-9088-2D24-BA83-B1BDB18ADD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635" y="1953363"/>
            <a:ext cx="11108742" cy="3889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4509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60607ED-A157-8045-9979-CA4EE03A7B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Transformer:</a:t>
            </a:r>
            <a:r>
              <a:rPr kumimoji="1" lang="zh-CN" altLang="en-US" dirty="0"/>
              <a:t> </a:t>
            </a:r>
            <a:r>
              <a:rPr kumimoji="1" lang="en-US" altLang="zh-CN" dirty="0"/>
              <a:t>Masked Multi Head Attention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A39193A-1CA6-CE4E-B6B1-3899608563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0394" y="1268760"/>
            <a:ext cx="4104056" cy="5053686"/>
          </a:xfrm>
          <a:prstGeom prst="rect">
            <a:avLst/>
          </a:prstGeom>
        </p:spPr>
      </p:pic>
      <p:sp>
        <p:nvSpPr>
          <p:cNvPr id="6" name="圆角矩形 5">
            <a:extLst>
              <a:ext uri="{FF2B5EF4-FFF2-40B4-BE49-F238E27FC236}">
                <a16:creationId xmlns:a16="http://schemas.microsoft.com/office/drawing/2014/main" id="{3D44CA88-1A95-B64D-A92E-C26A2EF1F8DB}"/>
              </a:ext>
            </a:extLst>
          </p:cNvPr>
          <p:cNvSpPr/>
          <p:nvPr/>
        </p:nvSpPr>
        <p:spPr>
          <a:xfrm>
            <a:off x="9502422" y="2253343"/>
            <a:ext cx="1407316" cy="2722063"/>
          </a:xfrm>
          <a:prstGeom prst="roundRect">
            <a:avLst>
              <a:gd name="adj" fmla="val 12465"/>
            </a:avLst>
          </a:prstGeom>
          <a:solidFill>
            <a:srgbClr val="00B0F0">
              <a:alpha val="29804"/>
            </a:srgbClr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A2C644C-E464-4341-91A4-CE6AA95C05FD}"/>
              </a:ext>
            </a:extLst>
          </p:cNvPr>
          <p:cNvSpPr/>
          <p:nvPr/>
        </p:nvSpPr>
        <p:spPr>
          <a:xfrm>
            <a:off x="454535" y="3093090"/>
            <a:ext cx="172092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3200" dirty="0">
                <a:solidFill>
                  <a:srgbClr val="C00000"/>
                </a:solidFill>
                <a:latin typeface="Gill Sans MT" panose="020B0502020104020203" pitchFamily="34" charset="0"/>
              </a:rPr>
              <a:t>Inference</a:t>
            </a:r>
            <a:endParaRPr lang="zh-CN" altLang="en-US" sz="3200" dirty="0">
              <a:solidFill>
                <a:srgbClr val="C00000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427BA0D-126E-4A4E-9459-25CBBCC1AB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021" y="3961357"/>
            <a:ext cx="8808788" cy="2028098"/>
          </a:xfrm>
          <a:prstGeom prst="rect">
            <a:avLst/>
          </a:prstGeom>
        </p:spPr>
      </p:pic>
      <p:sp>
        <p:nvSpPr>
          <p:cNvPr id="9" name="内容占位符 4">
            <a:extLst>
              <a:ext uri="{FF2B5EF4-FFF2-40B4-BE49-F238E27FC236}">
                <a16:creationId xmlns:a16="http://schemas.microsoft.com/office/drawing/2014/main" id="{F8291E4B-F5E8-6DE0-5167-AB5AC12F35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15201" y="1360170"/>
            <a:ext cx="7035193" cy="4994910"/>
          </a:xfrm>
        </p:spPr>
        <p:txBody>
          <a:bodyPr/>
          <a:lstStyle/>
          <a:p>
            <a:r>
              <a:rPr lang="zh-CN" altLang="en-US" dirty="0"/>
              <a:t>输入和输出资源消耗不同，导致输入计费针对用户向大模型提交请求数据进行计费，输出针对模型返回给用户输出结果进行计费。</a:t>
            </a:r>
          </a:p>
        </p:txBody>
      </p:sp>
    </p:spTree>
    <p:extLst>
      <p:ext uri="{BB962C8B-B14F-4D97-AF65-F5344CB8AC3E}">
        <p14:creationId xmlns:p14="http://schemas.microsoft.com/office/powerpoint/2010/main" val="14461782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ABC902-8E03-DB47-A6D1-4587F68DA8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j-ea"/>
                <a:sym typeface="Huawei Sans" panose="020C0503030203020204" pitchFamily="34" charset="0"/>
              </a:rPr>
              <a:t>关于本内容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28E275F-E2FC-CB4B-BF84-40CABBAE680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ctr"/>
          <a:lstStyle/>
          <a:p>
            <a:pPr marL="696306" lvl="1" indent="-457200">
              <a:lnSpc>
                <a:spcPct val="200000"/>
              </a:lnSpc>
              <a:buFont typeface="+mj-lt"/>
              <a:buAutoNum type="arabicPeriod"/>
            </a:pPr>
            <a:r>
              <a:rPr lang="zh-CN" altLang="en-US" sz="2800" dirty="0">
                <a:solidFill>
                  <a:srgbClr val="FF0000"/>
                </a:solidFill>
                <a:latin typeface="Gill Sans MT" panose="020B0502020104020203" pitchFamily="34" charset="0"/>
              </a:rPr>
              <a:t>大模型降价潮：</a:t>
            </a:r>
            <a:r>
              <a:rPr lang="zh-CN" altLang="en-US" sz="2400" dirty="0">
                <a:latin typeface="Gill Sans MT" panose="020B0502020104020203" pitchFamily="34" charset="0"/>
              </a:rPr>
              <a:t>最新 </a:t>
            </a:r>
            <a:r>
              <a:rPr lang="en-US" altLang="zh-CN" sz="2400" dirty="0">
                <a:latin typeface="Gill Sans MT" panose="020B0502020104020203" pitchFamily="34" charset="0"/>
              </a:rPr>
              <a:t>LLM</a:t>
            </a:r>
            <a:r>
              <a:rPr lang="zh-CN" altLang="en-US" sz="2400" dirty="0">
                <a:latin typeface="Gill Sans MT" panose="020B0502020104020203" pitchFamily="34" charset="0"/>
              </a:rPr>
              <a:t> 大模型降价对比介绍</a:t>
            </a:r>
            <a:endParaRPr lang="en-US" altLang="zh-CN" sz="2800" dirty="0">
              <a:latin typeface="Gill Sans MT" panose="020B0502020104020203" pitchFamily="34" charset="0"/>
            </a:endParaRPr>
          </a:p>
          <a:p>
            <a:pPr marL="696306" lvl="1" indent="-457200">
              <a:lnSpc>
                <a:spcPct val="200000"/>
              </a:lnSpc>
              <a:buFont typeface="+mj-lt"/>
              <a:buAutoNum type="arabicPeriod"/>
            </a:pPr>
            <a:r>
              <a:rPr lang="zh-CN" altLang="en-US" sz="2800" dirty="0">
                <a:solidFill>
                  <a:srgbClr val="FF0000"/>
                </a:solidFill>
                <a:latin typeface="Gill Sans MT" panose="020B0502020104020203" pitchFamily="34" charset="0"/>
              </a:rPr>
              <a:t>降价技术分析：</a:t>
            </a:r>
            <a:r>
              <a:rPr lang="en-US" altLang="zh-CN" sz="2400" dirty="0">
                <a:latin typeface="Gill Sans MT" panose="020B0502020104020203" pitchFamily="34" charset="0"/>
              </a:rPr>
              <a:t>MOE</a:t>
            </a:r>
            <a:r>
              <a:rPr lang="zh-CN" altLang="en-US" sz="2400" dirty="0">
                <a:latin typeface="Gill Sans MT" panose="020B0502020104020203" pitchFamily="34" charset="0"/>
              </a:rPr>
              <a:t> </a:t>
            </a:r>
            <a:r>
              <a:rPr lang="en-US" altLang="zh-CN" sz="2400" dirty="0">
                <a:latin typeface="Gill Sans MT" panose="020B0502020104020203" pitchFamily="34" charset="0"/>
              </a:rPr>
              <a:t>–</a:t>
            </a:r>
            <a:r>
              <a:rPr lang="zh-CN" altLang="en-US" sz="2400" dirty="0">
                <a:latin typeface="Gill Sans MT" panose="020B0502020104020203" pitchFamily="34" charset="0"/>
              </a:rPr>
              <a:t> </a:t>
            </a:r>
            <a:r>
              <a:rPr lang="en-US" altLang="zh-CN" sz="2400" dirty="0">
                <a:latin typeface="Gill Sans MT" panose="020B0502020104020203" pitchFamily="34" charset="0"/>
              </a:rPr>
              <a:t>KVCache</a:t>
            </a:r>
            <a:r>
              <a:rPr lang="zh-CN" altLang="en-US" sz="2400" dirty="0">
                <a:latin typeface="Gill Sans MT" panose="020B0502020104020203" pitchFamily="34" charset="0"/>
              </a:rPr>
              <a:t> </a:t>
            </a:r>
            <a:r>
              <a:rPr lang="en-US" altLang="zh-CN" sz="2400" dirty="0">
                <a:latin typeface="Gill Sans MT" panose="020B0502020104020203" pitchFamily="34" charset="0"/>
              </a:rPr>
              <a:t>–</a:t>
            </a:r>
            <a:r>
              <a:rPr lang="zh-CN" altLang="en-US" sz="2400" dirty="0">
                <a:latin typeface="Gill Sans MT" panose="020B0502020104020203" pitchFamily="34" charset="0"/>
              </a:rPr>
              <a:t> 低精度 </a:t>
            </a:r>
            <a:r>
              <a:rPr lang="en-US" altLang="zh-CN" sz="2400" dirty="0">
                <a:latin typeface="Gill Sans MT" panose="020B0502020104020203" pitchFamily="34" charset="0"/>
              </a:rPr>
              <a:t>–</a:t>
            </a:r>
            <a:r>
              <a:rPr lang="zh-CN" altLang="en-US" sz="2400" dirty="0">
                <a:latin typeface="Gill Sans MT" panose="020B0502020104020203" pitchFamily="34" charset="0"/>
              </a:rPr>
              <a:t> </a:t>
            </a:r>
            <a:r>
              <a:rPr lang="en-US" altLang="zh-CN" sz="2400" dirty="0">
                <a:latin typeface="Gill Sans MT" panose="020B0502020104020203" pitchFamily="34" charset="0"/>
              </a:rPr>
              <a:t>MLA</a:t>
            </a:r>
            <a:r>
              <a:rPr lang="zh-CN" altLang="en-US" sz="2400" dirty="0">
                <a:latin typeface="Gill Sans MT" panose="020B0502020104020203" pitchFamily="34" charset="0"/>
              </a:rPr>
              <a:t> 推理提速</a:t>
            </a:r>
            <a:endParaRPr lang="en-US" altLang="zh-CN" sz="2400" dirty="0">
              <a:latin typeface="Gill Sans MT" panose="020B0502020104020203" pitchFamily="34" charset="0"/>
            </a:endParaRPr>
          </a:p>
          <a:p>
            <a:pPr marL="696306" lvl="1" indent="-457200">
              <a:lnSpc>
                <a:spcPct val="200000"/>
              </a:lnSpc>
              <a:buFont typeface="+mj-lt"/>
              <a:buAutoNum type="arabicPeriod"/>
            </a:pPr>
            <a:r>
              <a:rPr lang="zh-CN" altLang="en-US" sz="2800" dirty="0">
                <a:solidFill>
                  <a:srgbClr val="FF0000"/>
                </a:solidFill>
                <a:latin typeface="Gill Sans MT" panose="020B0502020104020203" pitchFamily="34" charset="0"/>
              </a:rPr>
              <a:t>看大模型降价趋势：</a:t>
            </a:r>
            <a:r>
              <a:rPr lang="zh-CN" altLang="en-US" sz="2400" dirty="0">
                <a:latin typeface="Gill Sans MT" panose="020B0502020104020203" pitchFamily="34" charset="0"/>
              </a:rPr>
              <a:t>百模厂商的冲击 </a:t>
            </a:r>
            <a:r>
              <a:rPr lang="en-US" altLang="zh-CN" sz="2400" dirty="0">
                <a:latin typeface="Gill Sans MT" panose="020B0502020104020203" pitchFamily="34" charset="0"/>
              </a:rPr>
              <a:t>&amp;&amp;</a:t>
            </a:r>
            <a:r>
              <a:rPr lang="zh-CN" altLang="en-US" sz="2400" dirty="0">
                <a:latin typeface="Gill Sans MT" panose="020B0502020104020203" pitchFamily="34" charset="0"/>
              </a:rPr>
              <a:t> 产业思考</a:t>
            </a:r>
            <a:endParaRPr lang="en-US" altLang="zh-CN" sz="2800" dirty="0"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87366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>
            <a:extLst>
              <a:ext uri="{FF2B5EF4-FFF2-40B4-BE49-F238E27FC236}">
                <a16:creationId xmlns:a16="http://schemas.microsoft.com/office/drawing/2014/main" id="{E2F17386-956B-8E41-8D09-D9E77F2E7EF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1371600" indent="-1371600">
              <a:buFont typeface="+mj-lt"/>
              <a:buAutoNum type="arabicPeriod" startAt="3"/>
            </a:pPr>
            <a:r>
              <a:rPr lang="zh-CN" altLang="en-US" sz="9600" dirty="0">
                <a:latin typeface="Gill Sans MT" panose="020B0502020104020203" pitchFamily="34" charset="0"/>
              </a:rPr>
              <a:t> 降价技术分析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65694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3D331C34-1106-85FC-E675-DC61EFD04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降价技术分析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C495DF8-7747-671E-8B44-2C0990FE56C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algn="l"/>
            <a:r>
              <a:rPr lang="zh-CN" altLang="en-US" dirty="0"/>
              <a:t>算力未升级情况下，大模型价格战，得益于架构创新、推理优化、系统升级以及推理集群计算架构改进等多方面努力，让大模型推理成本实现了显著的下降。</a:t>
            </a:r>
            <a:endParaRPr lang="en-US" altLang="zh-CN" dirty="0"/>
          </a:p>
          <a:p>
            <a:pPr algn="l"/>
            <a:endParaRPr lang="zh-CN" altLang="en-US" dirty="0"/>
          </a:p>
          <a:p>
            <a:pPr algn="l"/>
            <a:r>
              <a:rPr lang="zh-CN" altLang="en-US" dirty="0"/>
              <a:t>目前，算法框架的创新主要沿着两条路径发展：轻量化和线性化。</a:t>
            </a:r>
          </a:p>
        </p:txBody>
      </p:sp>
    </p:spTree>
    <p:extLst>
      <p:ext uri="{BB962C8B-B14F-4D97-AF65-F5344CB8AC3E}">
        <p14:creationId xmlns:p14="http://schemas.microsoft.com/office/powerpoint/2010/main" val="6331558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CD34962-1917-BE40-3C36-6D811616F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Multi-Head Latent Attention</a:t>
            </a:r>
            <a:r>
              <a:rPr lang="zh-CN" altLang="en" dirty="0"/>
              <a:t>（</a:t>
            </a:r>
            <a:r>
              <a:rPr lang="en" altLang="zh-CN" dirty="0"/>
              <a:t>MLA</a:t>
            </a:r>
            <a:r>
              <a:rPr lang="zh-CN" altLang="en" dirty="0"/>
              <a:t>）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2073D5EF-3597-8C3E-2A4E-0AC55BEF4BB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76198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31CBAEAA-14CF-0A40-8EFC-24F960E610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In-Flight Batching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5B49C976-8268-CD4D-989A-FD85D1D7D33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454526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0568406F-5EB0-DA5E-A924-20E52D7357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KV Cache</a:t>
            </a:r>
            <a:r>
              <a:rPr lang="zh-CN" altLang="en-US" dirty="0"/>
              <a:t> </a:t>
            </a:r>
            <a:r>
              <a:rPr lang="en" altLang="zh-CN" dirty="0" err="1"/>
              <a:t>SplitWise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710986FC-3C18-5C0D-AB8C-E50DBBA25D3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3844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>
            <a:extLst>
              <a:ext uri="{FF2B5EF4-FFF2-40B4-BE49-F238E27FC236}">
                <a16:creationId xmlns:a16="http://schemas.microsoft.com/office/drawing/2014/main" id="{E2F17386-956B-8E41-8D09-D9E77F2E7EF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1371600" indent="-1371600">
              <a:buFont typeface="+mj-lt"/>
              <a:buAutoNum type="arabicPeriod" startAt="4"/>
            </a:pPr>
            <a:r>
              <a:rPr lang="zh-CN" altLang="en-US" dirty="0">
                <a:latin typeface="Gill Sans MT" panose="020B0502020104020203" pitchFamily="34" charset="0"/>
              </a:rPr>
              <a:t> 看大模型趋势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861725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D2C5F271-4699-F1B1-C3FC-E92F7AB366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C00000"/>
                </a:solidFill>
              </a:rPr>
              <a:t>本轮价格战思考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7E54E56-8318-865B-1979-A48FD07EB31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b="1" dirty="0"/>
              <a:t>为什么会降价？</a:t>
            </a:r>
            <a:r>
              <a:rPr lang="zh-CN" altLang="en-US" sz="2000" dirty="0"/>
              <a:t>（爆发原因）</a:t>
            </a:r>
            <a:endParaRPr lang="en-US" altLang="zh-CN" sz="2000" dirty="0"/>
          </a:p>
          <a:p>
            <a:r>
              <a:rPr lang="zh-CN" altLang="en-US" b="1" dirty="0"/>
              <a:t>为什么现在降价？</a:t>
            </a:r>
            <a:r>
              <a:rPr lang="zh-CN" altLang="en-US" sz="2000" dirty="0"/>
              <a:t>（</a:t>
            </a:r>
            <a:r>
              <a:rPr lang="en-US" altLang="zh-CN" sz="2000" dirty="0"/>
              <a:t>24 </a:t>
            </a:r>
            <a:r>
              <a:rPr lang="zh-CN" altLang="en-US" sz="2000" dirty="0"/>
              <a:t>年年中）</a:t>
            </a:r>
            <a:endParaRPr lang="en-US" altLang="zh-CN" sz="2000" dirty="0"/>
          </a:p>
          <a:p>
            <a:r>
              <a:rPr lang="zh-CN" altLang="en-US" b="1" dirty="0"/>
              <a:t>为什么降价这么多？</a:t>
            </a:r>
            <a:r>
              <a:rPr lang="zh-CN" altLang="en-US" sz="2000" dirty="0"/>
              <a:t>（小规模大模型接近免费）</a:t>
            </a:r>
            <a:endParaRPr lang="en-US" altLang="zh-CN" sz="2000" dirty="0"/>
          </a:p>
          <a:p>
            <a:r>
              <a:rPr lang="zh-CN" altLang="en-US" b="1" dirty="0"/>
              <a:t>是否还会继续降价？</a:t>
            </a:r>
            <a:r>
              <a:rPr lang="zh-CN" altLang="en-US" sz="2000" dirty="0"/>
              <a:t>（继续降价的空间）</a:t>
            </a:r>
            <a:endParaRPr lang="en-US" altLang="zh-CN" sz="2000" dirty="0"/>
          </a:p>
          <a:p>
            <a:r>
              <a:rPr lang="zh-CN" altLang="en-US" b="1" dirty="0"/>
              <a:t>对行业的影响？</a:t>
            </a:r>
            <a:r>
              <a:rPr lang="zh-CN" altLang="en-US" sz="2000" dirty="0"/>
              <a:t>（算力芯片厂商、应用、大模型提供商）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335722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A5B0003F-AD14-7234-8D5C-4533A0C573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降价潮跟随国外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7D2F2C58-5B16-D875-065D-D43C417EF6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16651" y="1360170"/>
            <a:ext cx="3970457" cy="4994910"/>
          </a:xfrm>
        </p:spPr>
        <p:txBody>
          <a:bodyPr/>
          <a:lstStyle/>
          <a:p>
            <a:r>
              <a:rPr lang="en-US" altLang="zh-CN" dirty="0"/>
              <a:t>OpenAI</a:t>
            </a:r>
            <a:r>
              <a:rPr lang="zh-CN" altLang="en-US" dirty="0"/>
              <a:t> 过去一年降价</a:t>
            </a:r>
            <a:r>
              <a:rPr lang="en-US" altLang="zh-CN" dirty="0"/>
              <a:t>4 </a:t>
            </a:r>
            <a:r>
              <a:rPr lang="zh-CN" altLang="en-US" dirty="0"/>
              <a:t>次，模型序列 </a:t>
            </a:r>
            <a:r>
              <a:rPr lang="en-US" altLang="zh-CN" dirty="0"/>
              <a:t>seq</a:t>
            </a:r>
            <a:r>
              <a:rPr lang="zh-CN" altLang="en-US" dirty="0"/>
              <a:t> 更长，精度更高</a:t>
            </a:r>
            <a:endParaRPr lang="en-US" altLang="zh-CN" dirty="0"/>
          </a:p>
          <a:p>
            <a:r>
              <a:rPr lang="zh-CN" altLang="en-US" dirty="0"/>
              <a:t>推理价格下降国外已经成为趋势，国内降价晚于国外</a:t>
            </a:r>
            <a:endParaRPr lang="en-US" altLang="zh-CN" dirty="0"/>
          </a:p>
          <a:p>
            <a:r>
              <a:rPr lang="zh-CN" altLang="en-US" dirty="0"/>
              <a:t>但是国内降价幅度大，引起行业地震</a:t>
            </a:r>
          </a:p>
        </p:txBody>
      </p:sp>
      <p:pic>
        <p:nvPicPr>
          <p:cNvPr id="1026" name="Picture 2" descr="OpenAI首届开发者大会：模型降价一半，GPT应用商店也要来了">
            <a:extLst>
              <a:ext uri="{FF2B5EF4-FFF2-40B4-BE49-F238E27FC236}">
                <a16:creationId xmlns:a16="http://schemas.microsoft.com/office/drawing/2014/main" id="{C29D139B-5C3C-65CB-F0AB-E902A83F1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285" y="1360170"/>
            <a:ext cx="6476039" cy="4994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73329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BF928903-9D8C-CB90-425B-E5A67C692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AIGC</a:t>
            </a:r>
            <a:r>
              <a:rPr lang="zh-CN" altLang="en-US" dirty="0"/>
              <a:t> 对云厂商增长助力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6CCFEFDA-CC50-0EE6-0D11-2540D4181B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918101" y="1360170"/>
            <a:ext cx="3669007" cy="4994910"/>
          </a:xfrm>
        </p:spPr>
        <p:txBody>
          <a:bodyPr/>
          <a:lstStyle/>
          <a:p>
            <a:r>
              <a:rPr lang="zh-CN" altLang="en-US" dirty="0"/>
              <a:t>国外云巨头加持</a:t>
            </a:r>
            <a:r>
              <a:rPr lang="en-US" altLang="zh-CN" dirty="0"/>
              <a:t> AI </a:t>
            </a:r>
            <a:r>
              <a:rPr lang="zh-CN" altLang="en-US" dirty="0"/>
              <a:t>后处于高增长，</a:t>
            </a:r>
            <a:r>
              <a:rPr lang="en-US" altLang="zh-CN" dirty="0"/>
              <a:t>AIGC </a:t>
            </a:r>
            <a:r>
              <a:rPr lang="zh-CN" altLang="en-US" dirty="0"/>
              <a:t>对云收入贡献比例稳步提升</a:t>
            </a:r>
            <a:endParaRPr lang="en-US" altLang="zh-CN" dirty="0"/>
          </a:p>
          <a:p>
            <a:r>
              <a:rPr lang="zh-CN" altLang="en-US" dirty="0"/>
              <a:t>国内云反而增速放缓，</a:t>
            </a:r>
            <a:r>
              <a:rPr lang="en-US" altLang="zh-CN" dirty="0"/>
              <a:t>AIGC</a:t>
            </a:r>
            <a:r>
              <a:rPr lang="zh-CN" altLang="en-US" dirty="0"/>
              <a:t> 对云厂商贡献减少</a:t>
            </a:r>
            <a:endParaRPr lang="en-US" altLang="zh-CN" dirty="0"/>
          </a:p>
          <a:p>
            <a:r>
              <a:rPr lang="zh-CN" altLang="en-US" dirty="0"/>
              <a:t>阿里云、腾讯云、百度云、字节火山云都推出对应大模型角逐，</a:t>
            </a:r>
            <a:r>
              <a:rPr lang="zh-CN" altLang="en-US" dirty="0">
                <a:solidFill>
                  <a:srgbClr val="C00000"/>
                </a:solidFill>
              </a:rPr>
              <a:t>华为云？</a:t>
            </a:r>
          </a:p>
        </p:txBody>
      </p:sp>
      <p:pic>
        <p:nvPicPr>
          <p:cNvPr id="2050" name="Picture 2" descr="Microsoft Azure revenue up 30%, with help from AI, as tech giant beats  overall expectations – GeekWire">
            <a:extLst>
              <a:ext uri="{FF2B5EF4-FFF2-40B4-BE49-F238E27FC236}">
                <a16:creationId xmlns:a16="http://schemas.microsoft.com/office/drawing/2014/main" id="{133827E6-2D0F-791B-FE3B-1A7F9F91A6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635" y="1360170"/>
            <a:ext cx="6976736" cy="5051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25596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E5684ABC-0931-9660-ECFB-47C7F68015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价格持续下跌需要爆款应用</a:t>
            </a:r>
          </a:p>
        </p:txBody>
      </p:sp>
      <p:pic>
        <p:nvPicPr>
          <p:cNvPr id="3074" name="Picture 2" descr="BREAKING: ChatGPT 2x's daily visits to 100M after GPT-4o launch">
            <a:extLst>
              <a:ext uri="{FF2B5EF4-FFF2-40B4-BE49-F238E27FC236}">
                <a16:creationId xmlns:a16="http://schemas.microsoft.com/office/drawing/2014/main" id="{87917288-D833-96A9-1F88-D65FE52CDB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635" y="1451469"/>
            <a:ext cx="8891872" cy="4933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内容占位符 4">
            <a:extLst>
              <a:ext uri="{FF2B5EF4-FFF2-40B4-BE49-F238E27FC236}">
                <a16:creationId xmlns:a16="http://schemas.microsoft.com/office/drawing/2014/main" id="{A93F6199-E292-F188-4FAF-FD960D7E1DB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44651" y="1360170"/>
            <a:ext cx="8542457" cy="589190"/>
          </a:xfrm>
        </p:spPr>
        <p:txBody>
          <a:bodyPr/>
          <a:lstStyle/>
          <a:p>
            <a:pPr algn="r"/>
            <a:r>
              <a:rPr lang="zh-CN" altLang="en-US" dirty="0"/>
              <a:t>爆款应用撬动推理规模增长，</a:t>
            </a:r>
            <a:r>
              <a:rPr lang="en-US" altLang="zh-CN" dirty="0"/>
              <a:t>GPT4-o </a:t>
            </a:r>
            <a:r>
              <a:rPr lang="zh-CN" altLang="en-US" dirty="0"/>
              <a:t>发布后 </a:t>
            </a:r>
            <a:r>
              <a:rPr lang="en-US" altLang="zh-CN" dirty="0"/>
              <a:t>OpenAI</a:t>
            </a:r>
            <a:r>
              <a:rPr lang="zh-CN" altLang="en-US" dirty="0"/>
              <a:t> 访问量激增</a:t>
            </a:r>
            <a:endParaRPr lang="zh-CN" altLang="en-US" dirty="0">
              <a:solidFill>
                <a:srgbClr val="C00000"/>
              </a:solidFill>
            </a:endParaRPr>
          </a:p>
        </p:txBody>
      </p:sp>
      <p:cxnSp>
        <p:nvCxnSpPr>
          <p:cNvPr id="8" name="直线箭头连接符 7">
            <a:extLst>
              <a:ext uri="{FF2B5EF4-FFF2-40B4-BE49-F238E27FC236}">
                <a16:creationId xmlns:a16="http://schemas.microsoft.com/office/drawing/2014/main" id="{69219476-D301-6796-7564-71C84397A3FB}"/>
              </a:ext>
            </a:extLst>
          </p:cNvPr>
          <p:cNvCxnSpPr/>
          <p:nvPr/>
        </p:nvCxnSpPr>
        <p:spPr>
          <a:xfrm flipV="1">
            <a:off x="1899138" y="3647552"/>
            <a:ext cx="1889091" cy="1668026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线箭头连接符 8">
            <a:extLst>
              <a:ext uri="{FF2B5EF4-FFF2-40B4-BE49-F238E27FC236}">
                <a16:creationId xmlns:a16="http://schemas.microsoft.com/office/drawing/2014/main" id="{35AECA69-F5EF-DB36-3E67-A8FC6A868278}"/>
              </a:ext>
            </a:extLst>
          </p:cNvPr>
          <p:cNvCxnSpPr>
            <a:cxnSpLocks/>
          </p:cNvCxnSpPr>
          <p:nvPr/>
        </p:nvCxnSpPr>
        <p:spPr>
          <a:xfrm>
            <a:off x="3940629" y="3799952"/>
            <a:ext cx="4932066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线箭头连接符 11">
            <a:extLst>
              <a:ext uri="{FF2B5EF4-FFF2-40B4-BE49-F238E27FC236}">
                <a16:creationId xmlns:a16="http://schemas.microsoft.com/office/drawing/2014/main" id="{87A1B016-C93B-1DFB-0F7C-E00477F870CC}"/>
              </a:ext>
            </a:extLst>
          </p:cNvPr>
          <p:cNvCxnSpPr>
            <a:cxnSpLocks/>
          </p:cNvCxnSpPr>
          <p:nvPr/>
        </p:nvCxnSpPr>
        <p:spPr>
          <a:xfrm flipV="1">
            <a:off x="9025095" y="2532185"/>
            <a:ext cx="259582" cy="1386162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内容占位符 4">
            <a:extLst>
              <a:ext uri="{FF2B5EF4-FFF2-40B4-BE49-F238E27FC236}">
                <a16:creationId xmlns:a16="http://schemas.microsoft.com/office/drawing/2014/main" id="{25DAB341-B4C7-9C17-47C8-8C51FC0C235B}"/>
              </a:ext>
            </a:extLst>
          </p:cNvPr>
          <p:cNvSpPr txBox="1">
            <a:spLocks/>
          </p:cNvSpPr>
          <p:nvPr/>
        </p:nvSpPr>
        <p:spPr>
          <a:xfrm>
            <a:off x="1170804" y="5235714"/>
            <a:ext cx="1431719" cy="535074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Aft>
                <a:spcPts val="0"/>
              </a:spcAft>
              <a:buNone/>
            </a:pPr>
            <a:r>
              <a:rPr lang="en-US" b="1" dirty="0" err="1">
                <a:solidFill>
                  <a:srgbClr val="C00000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ChatGPT</a:t>
            </a:r>
            <a:endParaRPr lang="en-US" b="1" dirty="0">
              <a:solidFill>
                <a:srgbClr val="C00000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18" name="内容占位符 4">
            <a:extLst>
              <a:ext uri="{FF2B5EF4-FFF2-40B4-BE49-F238E27FC236}">
                <a16:creationId xmlns:a16="http://schemas.microsoft.com/office/drawing/2014/main" id="{839AF265-AB7C-4725-20B1-2538615E4FF0}"/>
              </a:ext>
            </a:extLst>
          </p:cNvPr>
          <p:cNvSpPr txBox="1">
            <a:spLocks/>
          </p:cNvSpPr>
          <p:nvPr/>
        </p:nvSpPr>
        <p:spPr>
          <a:xfrm>
            <a:off x="2508910" y="4250139"/>
            <a:ext cx="1431719" cy="535074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Aft>
                <a:spcPts val="0"/>
              </a:spcAft>
              <a:buNone/>
            </a:pPr>
            <a:r>
              <a:rPr lang="en-US" b="1" dirty="0">
                <a:solidFill>
                  <a:srgbClr val="C00000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GPT</a:t>
            </a:r>
            <a:r>
              <a:rPr lang="en-US" altLang="zh-CN" b="1" dirty="0">
                <a:solidFill>
                  <a:srgbClr val="C00000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4</a:t>
            </a:r>
            <a:endParaRPr lang="en-US" b="1" dirty="0">
              <a:solidFill>
                <a:srgbClr val="C00000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19" name="内容占位符 4">
            <a:extLst>
              <a:ext uri="{FF2B5EF4-FFF2-40B4-BE49-F238E27FC236}">
                <a16:creationId xmlns:a16="http://schemas.microsoft.com/office/drawing/2014/main" id="{1176CDA7-1DC8-7DB4-83E3-1C259F5C37C0}"/>
              </a:ext>
            </a:extLst>
          </p:cNvPr>
          <p:cNvSpPr txBox="1">
            <a:spLocks/>
          </p:cNvSpPr>
          <p:nvPr/>
        </p:nvSpPr>
        <p:spPr>
          <a:xfrm>
            <a:off x="8971993" y="3746864"/>
            <a:ext cx="1431719" cy="535074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Aft>
                <a:spcPts val="0"/>
              </a:spcAft>
              <a:buNone/>
            </a:pPr>
            <a:r>
              <a:rPr lang="en-US" b="1" dirty="0">
                <a:solidFill>
                  <a:srgbClr val="C00000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GPT</a:t>
            </a:r>
            <a:r>
              <a:rPr lang="en-US" altLang="zh-CN" b="1" dirty="0">
                <a:solidFill>
                  <a:srgbClr val="C00000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4o</a:t>
            </a:r>
            <a:endParaRPr lang="en-US" b="1" dirty="0">
              <a:solidFill>
                <a:srgbClr val="C00000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242483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>
            <a:extLst>
              <a:ext uri="{FF2B5EF4-FFF2-40B4-BE49-F238E27FC236}">
                <a16:creationId xmlns:a16="http://schemas.microsoft.com/office/drawing/2014/main" id="{E2F17386-956B-8E41-8D09-D9E77F2E7EF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1371600" indent="-1371600">
              <a:buAutoNum type="arabicPeriod"/>
            </a:pPr>
            <a:r>
              <a:rPr lang="zh-CN" altLang="en-US" sz="9600" dirty="0">
                <a:latin typeface="Gill Sans MT" panose="020B0502020104020203" pitchFamily="34" charset="0"/>
              </a:rPr>
              <a:t> 大模型降价潮</a:t>
            </a:r>
            <a:endParaRPr lang="en-US" altLang="zh-CN" sz="9600" dirty="0">
              <a:latin typeface="Gill Sans MT" panose="020B0502020104020203" pitchFamily="34" charset="0"/>
            </a:endParaRPr>
          </a:p>
          <a:p>
            <a:r>
              <a:rPr lang="zh-CN" altLang="en-US" sz="5400" b="1" i="0" dirty="0">
                <a:effectLst/>
                <a:latin typeface="-apple-system"/>
              </a:rPr>
              <a:t>百模大战：你降价、我免费</a:t>
            </a:r>
          </a:p>
        </p:txBody>
      </p:sp>
    </p:spTree>
    <p:extLst>
      <p:ext uri="{BB962C8B-B14F-4D97-AF65-F5344CB8AC3E}">
        <p14:creationId xmlns:p14="http://schemas.microsoft.com/office/powerpoint/2010/main" val="34512048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9DF706E4-E66E-DF4B-A843-8B595E4FE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C00000"/>
                </a:solidFill>
              </a:rPr>
              <a:t>对催生应用的商业思考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7A09425D-CCBA-2B4D-95D4-EA79045E952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FF0000"/>
                </a:solidFill>
              </a:rPr>
              <a:t>技术进步不是游戏规则改变主要原因，商业决策才是本次降价的根本原因</a:t>
            </a:r>
            <a:r>
              <a:rPr lang="zh-CN" altLang="en-US" sz="2000" b="0" i="0" dirty="0">
                <a:solidFill>
                  <a:srgbClr val="191B1F"/>
                </a:solidFill>
                <a:effectLst/>
              </a:rPr>
              <a:t>：</a:t>
            </a:r>
            <a:endParaRPr lang="en-US" altLang="zh-CN" sz="2400" dirty="0"/>
          </a:p>
          <a:p>
            <a:pPr marL="577850" lvl="1" indent="-400050">
              <a:spcAft>
                <a:spcPts val="800"/>
              </a:spcAft>
              <a:buFont typeface="+mj-lt"/>
              <a:buAutoNum type="arabicPeriod"/>
              <a:tabLst>
                <a:tab pos="658813" algn="l"/>
              </a:tabLst>
            </a:pPr>
            <a:r>
              <a:rPr lang="zh-CN" altLang="en-US" sz="1600" dirty="0">
                <a:solidFill>
                  <a:srgbClr val="1D1D1A"/>
                </a:solidFill>
                <a:latin typeface="Gill Sans MT" panose="020B0502020104020203" pitchFamily="34" charset="0"/>
              </a:rPr>
              <a:t>美国云重回 </a:t>
            </a:r>
            <a:r>
              <a:rPr lang="en-US" altLang="zh-CN" sz="1600" dirty="0">
                <a:solidFill>
                  <a:srgbClr val="1D1D1A"/>
                </a:solidFill>
                <a:latin typeface="Gill Sans MT" panose="020B0502020104020203" pitchFamily="34" charset="0"/>
              </a:rPr>
              <a:t>20%</a:t>
            </a:r>
            <a:r>
              <a:rPr lang="zh-CN" altLang="en-US" sz="1600" dirty="0">
                <a:solidFill>
                  <a:srgbClr val="1D1D1A"/>
                </a:solidFill>
                <a:latin typeface="Gill Sans MT" panose="020B0502020104020203" pitchFamily="34" charset="0"/>
              </a:rPr>
              <a:t> 高增长，</a:t>
            </a:r>
            <a:r>
              <a:rPr lang="en-US" altLang="zh-CN" sz="1600" dirty="0">
                <a:solidFill>
                  <a:srgbClr val="1D1D1A"/>
                </a:solidFill>
                <a:latin typeface="Gill Sans MT" panose="020B0502020104020203" pitchFamily="34" charset="0"/>
              </a:rPr>
              <a:t>AIGC</a:t>
            </a:r>
            <a:r>
              <a:rPr lang="zh-CN" altLang="en-US" sz="1600" dirty="0">
                <a:solidFill>
                  <a:srgbClr val="1D1D1A"/>
                </a:solidFill>
                <a:latin typeface="Gill Sans MT" panose="020B0502020104020203" pitchFamily="34" charset="0"/>
              </a:rPr>
              <a:t> 对营收贡献占比提升，国内云增速</a:t>
            </a:r>
            <a:r>
              <a:rPr lang="en-US" altLang="zh-CN" sz="1600" dirty="0">
                <a:solidFill>
                  <a:srgbClr val="1D1D1A"/>
                </a:solidFill>
                <a:latin typeface="Gill Sans MT" panose="020B0502020104020203" pitchFamily="34" charset="0"/>
              </a:rPr>
              <a:t>&lt;10%</a:t>
            </a:r>
            <a:r>
              <a:rPr lang="zh-CN" altLang="en-US" sz="1600" dirty="0">
                <a:solidFill>
                  <a:srgbClr val="1D1D1A"/>
                </a:solidFill>
                <a:latin typeface="Gill Sans MT" panose="020B0502020104020203" pitchFamily="34" charset="0"/>
              </a:rPr>
              <a:t>，希望降价提升营收；</a:t>
            </a:r>
            <a:endParaRPr lang="en-US" altLang="zh-CN" sz="1600" dirty="0">
              <a:solidFill>
                <a:srgbClr val="1D1D1A"/>
              </a:solidFill>
              <a:latin typeface="Gill Sans MT" panose="020B0502020104020203" pitchFamily="34" charset="0"/>
            </a:endParaRPr>
          </a:p>
          <a:p>
            <a:pPr marL="577850" lvl="1" indent="-400050">
              <a:spcAft>
                <a:spcPts val="800"/>
              </a:spcAft>
              <a:buFont typeface="+mj-lt"/>
              <a:buAutoNum type="arabicPeriod"/>
              <a:tabLst>
                <a:tab pos="658813" algn="l"/>
              </a:tabLst>
            </a:pPr>
            <a:r>
              <a:rPr lang="zh-CN" altLang="en-US" sz="1600" dirty="0">
                <a:solidFill>
                  <a:srgbClr val="1D1D1A"/>
                </a:solidFill>
                <a:latin typeface="Gill Sans MT" panose="020B0502020104020203" pitchFamily="34" charset="0"/>
              </a:rPr>
              <a:t>在 </a:t>
            </a:r>
            <a:r>
              <a:rPr lang="en" altLang="zh-CN" sz="1600" dirty="0">
                <a:solidFill>
                  <a:srgbClr val="1D1D1A"/>
                </a:solidFill>
                <a:latin typeface="Gill Sans MT" panose="020B0502020104020203" pitchFamily="34" charset="0"/>
              </a:rPr>
              <a:t>C</a:t>
            </a:r>
            <a:r>
              <a:rPr lang="zh-CN" altLang="en-US" sz="1600" dirty="0">
                <a:solidFill>
                  <a:srgbClr val="1D1D1A"/>
                </a:solidFill>
                <a:latin typeface="Gill Sans MT" panose="020B0502020104020203" pitchFamily="34" charset="0"/>
              </a:rPr>
              <a:t> 端投放 </a:t>
            </a:r>
            <a:r>
              <a:rPr lang="en" altLang="zh-CN" sz="1600" dirty="0">
                <a:solidFill>
                  <a:srgbClr val="1D1D1A"/>
                </a:solidFill>
                <a:latin typeface="Gill Sans MT" panose="020B0502020104020203" pitchFamily="34" charset="0"/>
              </a:rPr>
              <a:t>ROI</a:t>
            </a:r>
            <a:r>
              <a:rPr lang="zh-CN" altLang="en-US" sz="1600" dirty="0">
                <a:solidFill>
                  <a:srgbClr val="1D1D1A"/>
                </a:solidFill>
                <a:latin typeface="Gill Sans MT" panose="020B0502020104020203" pitchFamily="34" charset="0"/>
              </a:rPr>
              <a:t> 越来越低，</a:t>
            </a:r>
            <a:r>
              <a:rPr lang="en" altLang="zh-CN" sz="1600" dirty="0">
                <a:solidFill>
                  <a:srgbClr val="1D1D1A"/>
                </a:solidFill>
                <a:latin typeface="Gill Sans MT" panose="020B0502020104020203" pitchFamily="34" charset="0"/>
              </a:rPr>
              <a:t>AI</a:t>
            </a:r>
            <a:r>
              <a:rPr lang="zh-CN" altLang="en-US" sz="1600" dirty="0">
                <a:solidFill>
                  <a:srgbClr val="1D1D1A"/>
                </a:solidFill>
                <a:latin typeface="Gill Sans MT" panose="020B0502020104020203" pitchFamily="34" charset="0"/>
              </a:rPr>
              <a:t> </a:t>
            </a:r>
            <a:r>
              <a:rPr lang="en-US" altLang="zh-CN" sz="1600" dirty="0">
                <a:solidFill>
                  <a:srgbClr val="1D1D1A"/>
                </a:solidFill>
                <a:latin typeface="Gill Sans MT" panose="020B0502020104020203" pitchFamily="34" charset="0"/>
              </a:rPr>
              <a:t>Chat</a:t>
            </a:r>
            <a:r>
              <a:rPr lang="zh-CN" altLang="en-US" sz="1600" dirty="0">
                <a:solidFill>
                  <a:srgbClr val="1D1D1A"/>
                </a:solidFill>
                <a:latin typeface="Gill Sans MT" panose="020B0502020104020203" pitchFamily="34" charset="0"/>
              </a:rPr>
              <a:t> </a:t>
            </a:r>
            <a:r>
              <a:rPr lang="en-US" altLang="zh-CN" sz="1600" dirty="0">
                <a:solidFill>
                  <a:srgbClr val="1D1D1A"/>
                </a:solidFill>
                <a:latin typeface="Gill Sans MT" panose="020B0502020104020203" pitchFamily="34" charset="0"/>
              </a:rPr>
              <a:t>Robot</a:t>
            </a:r>
            <a:r>
              <a:rPr lang="zh-CN" altLang="en-US" sz="1600" dirty="0">
                <a:solidFill>
                  <a:srgbClr val="1D1D1A"/>
                </a:solidFill>
                <a:latin typeface="Gill Sans MT" panose="020B0502020104020203" pitchFamily="34" charset="0"/>
              </a:rPr>
              <a:t> 形态弊端明显：无法下沉到</a:t>
            </a:r>
            <a:r>
              <a:rPr lang="en-US" altLang="zh-CN" sz="1600" dirty="0">
                <a:solidFill>
                  <a:srgbClr val="1D1D1A"/>
                </a:solidFill>
                <a:latin typeface="Gill Sans MT" panose="020B0502020104020203" pitchFamily="34" charset="0"/>
              </a:rPr>
              <a:t> C</a:t>
            </a:r>
            <a:r>
              <a:rPr lang="zh-CN" altLang="en-US" sz="1600" dirty="0">
                <a:solidFill>
                  <a:srgbClr val="1D1D1A"/>
                </a:solidFill>
                <a:latin typeface="Gill Sans MT" panose="020B0502020104020203" pitchFamily="34" charset="0"/>
              </a:rPr>
              <a:t> 端规模化；</a:t>
            </a:r>
            <a:endParaRPr lang="en-US" altLang="zh-CN" sz="1600" dirty="0">
              <a:solidFill>
                <a:srgbClr val="1D1D1A"/>
              </a:solidFill>
              <a:latin typeface="Gill Sans MT" panose="020B0502020104020203" pitchFamily="34" charset="0"/>
            </a:endParaRPr>
          </a:p>
          <a:p>
            <a:pPr marL="577850" lvl="1" indent="-400050">
              <a:spcAft>
                <a:spcPts val="800"/>
              </a:spcAft>
              <a:buFont typeface="+mj-lt"/>
              <a:buAutoNum type="arabicPeriod"/>
              <a:tabLst>
                <a:tab pos="658813" algn="l"/>
              </a:tabLst>
            </a:pPr>
            <a:r>
              <a:rPr lang="zh-CN" altLang="en-US" sz="1600" dirty="0">
                <a:solidFill>
                  <a:srgbClr val="1D1D1A"/>
                </a:solidFill>
                <a:latin typeface="Gill Sans MT" panose="020B0502020104020203" pitchFamily="34" charset="0"/>
              </a:rPr>
              <a:t>国内大模型应用投资规模落后美国，落地缺少行业突破，希望通过降价助推标杆应用爆发；</a:t>
            </a:r>
            <a:endParaRPr lang="en-US" altLang="zh-CN" sz="1600" dirty="0">
              <a:solidFill>
                <a:srgbClr val="1D1D1A"/>
              </a:solidFill>
              <a:latin typeface="Gill Sans MT" panose="020B0502020104020203" pitchFamily="34" charset="0"/>
            </a:endParaRPr>
          </a:p>
          <a:p>
            <a:pPr marL="577850" lvl="1" indent="-400050">
              <a:spcAft>
                <a:spcPts val="800"/>
              </a:spcAft>
              <a:buFont typeface="+mj-lt"/>
              <a:buAutoNum type="arabicPeriod"/>
              <a:tabLst>
                <a:tab pos="658813" algn="l"/>
              </a:tabLst>
            </a:pPr>
            <a:r>
              <a:rPr lang="zh-CN" altLang="en-US" sz="1600" dirty="0">
                <a:solidFill>
                  <a:srgbClr val="1D1D1A"/>
                </a:solidFill>
                <a:latin typeface="Gill Sans MT" panose="020B0502020104020203" pitchFamily="34" charset="0"/>
              </a:rPr>
              <a:t>需要开发者去创造造应用、产品，然后帮助 </a:t>
            </a:r>
            <a:r>
              <a:rPr lang="en-US" altLang="zh-CN" sz="1600" dirty="0">
                <a:solidFill>
                  <a:srgbClr val="1D1D1A"/>
                </a:solidFill>
                <a:latin typeface="Gill Sans MT" panose="020B0502020104020203" pitchFamily="34" charset="0"/>
              </a:rPr>
              <a:t>L1/L2</a:t>
            </a:r>
            <a:r>
              <a:rPr lang="zh-CN" altLang="en-US" sz="1600" dirty="0">
                <a:solidFill>
                  <a:srgbClr val="1D1D1A"/>
                </a:solidFill>
                <a:latin typeface="Gill Sans MT" panose="020B0502020104020203" pitchFamily="34" charset="0"/>
              </a:rPr>
              <a:t> 厂商，去触达更多潜在需求用户；</a:t>
            </a:r>
            <a:endParaRPr lang="en-US" altLang="zh-CN" sz="1600" dirty="0">
              <a:solidFill>
                <a:srgbClr val="1D1D1A"/>
              </a:solidFill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9117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9DF706E4-E66E-DF4B-A843-8B595E4FE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C00000"/>
                </a:solidFill>
              </a:rPr>
              <a:t>百模大战对模型思考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7A09425D-CCBA-2B4D-95D4-EA79045E952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FF0000"/>
                </a:solidFill>
              </a:rPr>
              <a:t>24</a:t>
            </a:r>
            <a:r>
              <a:rPr lang="zh-CN" altLang="en-US" sz="2000" dirty="0">
                <a:solidFill>
                  <a:srgbClr val="FF0000"/>
                </a:solidFill>
              </a:rPr>
              <a:t> 年国内外开源闭源大爆发，开源 </a:t>
            </a:r>
            <a:r>
              <a:rPr lang="en-US" altLang="zh-CN" sz="2000" dirty="0">
                <a:solidFill>
                  <a:srgbClr val="FF0000"/>
                </a:solidFill>
              </a:rPr>
              <a:t>or</a:t>
            </a:r>
            <a:r>
              <a:rPr lang="zh-CN" altLang="en-US" sz="2000" dirty="0">
                <a:solidFill>
                  <a:srgbClr val="FF0000"/>
                </a:solidFill>
              </a:rPr>
              <a:t> 闭源之争：</a:t>
            </a:r>
            <a:endParaRPr lang="en-US" altLang="zh-CN" sz="2000" dirty="0">
              <a:solidFill>
                <a:srgbClr val="FF0000"/>
              </a:solidFill>
            </a:endParaRPr>
          </a:p>
          <a:p>
            <a:pPr marL="577850" lvl="1" indent="-400050">
              <a:spcAft>
                <a:spcPts val="800"/>
              </a:spcAft>
              <a:buFont typeface="+mj-lt"/>
              <a:buAutoNum type="arabicPeriod"/>
              <a:tabLst>
                <a:tab pos="658813" algn="l"/>
              </a:tabLst>
            </a:pPr>
            <a:r>
              <a:rPr lang="zh-CN" altLang="en-US" sz="1600" dirty="0">
                <a:solidFill>
                  <a:srgbClr val="1D1D1A"/>
                </a:solidFill>
                <a:latin typeface="Gill Sans MT" panose="020B0502020104020203" pitchFamily="34" charset="0"/>
              </a:rPr>
              <a:t>大模型性能同质化严重，开源闭源都在对标 </a:t>
            </a:r>
            <a:r>
              <a:rPr lang="en-US" altLang="zh-CN" sz="1600" dirty="0">
                <a:solidFill>
                  <a:srgbClr val="1D1D1A"/>
                </a:solidFill>
                <a:latin typeface="Gill Sans MT" panose="020B0502020104020203" pitchFamily="34" charset="0"/>
              </a:rPr>
              <a:t>GPT4</a:t>
            </a:r>
            <a:r>
              <a:rPr lang="zh-CN" altLang="en-US" sz="1600" dirty="0">
                <a:solidFill>
                  <a:srgbClr val="1D1D1A"/>
                </a:solidFill>
                <a:latin typeface="Gill Sans MT" panose="020B0502020104020203" pitchFamily="34" charset="0"/>
              </a:rPr>
              <a:t> 等产品，精度在低 </a:t>
            </a:r>
            <a:r>
              <a:rPr lang="en-US" altLang="zh-CN" sz="1600" dirty="0">
                <a:solidFill>
                  <a:srgbClr val="1D1D1A"/>
                </a:solidFill>
                <a:latin typeface="Gill Sans MT" panose="020B0502020104020203" pitchFamily="34" charset="0"/>
              </a:rPr>
              <a:t>1~3%</a:t>
            </a:r>
            <a:r>
              <a:rPr lang="zh-CN" altLang="en-US" sz="1600" dirty="0">
                <a:solidFill>
                  <a:srgbClr val="1D1D1A"/>
                </a:solidFill>
                <a:latin typeface="Gill Sans MT" panose="020B0502020104020203" pitchFamily="34" charset="0"/>
              </a:rPr>
              <a:t> 徘徊；</a:t>
            </a:r>
            <a:endParaRPr lang="en-US" altLang="zh-CN" sz="1600" dirty="0">
              <a:solidFill>
                <a:srgbClr val="1D1D1A"/>
              </a:solidFill>
              <a:latin typeface="Gill Sans MT" panose="020B0502020104020203" pitchFamily="34" charset="0"/>
            </a:endParaRPr>
          </a:p>
          <a:p>
            <a:pPr marL="577850" lvl="1" indent="-400050">
              <a:spcAft>
                <a:spcPts val="800"/>
              </a:spcAft>
              <a:buFont typeface="+mj-lt"/>
              <a:buAutoNum type="arabicPeriod"/>
              <a:tabLst>
                <a:tab pos="658813" algn="l"/>
              </a:tabLst>
            </a:pPr>
            <a:r>
              <a:rPr lang="zh-CN" altLang="en-US" sz="1600" dirty="0">
                <a:solidFill>
                  <a:srgbClr val="1D1D1A"/>
                </a:solidFill>
                <a:latin typeface="Gill Sans MT" panose="020B0502020104020203" pitchFamily="34" charset="0"/>
              </a:rPr>
              <a:t>开源大模型（</a:t>
            </a:r>
            <a:r>
              <a:rPr lang="en-US" altLang="zh-CN" sz="1600" dirty="0">
                <a:solidFill>
                  <a:srgbClr val="1D1D1A"/>
                </a:solidFill>
                <a:latin typeface="Gill Sans MT" panose="020B0502020104020203" pitchFamily="34" charset="0"/>
              </a:rPr>
              <a:t>DeepSpeekV2</a:t>
            </a:r>
            <a:r>
              <a:rPr lang="zh-CN" altLang="en-US" sz="1600" dirty="0">
                <a:solidFill>
                  <a:srgbClr val="1D1D1A"/>
                </a:solidFill>
                <a:latin typeface="Gill Sans MT" panose="020B0502020104020203" pitchFamily="34" charset="0"/>
              </a:rPr>
              <a:t>）赶超部分闭源，第二梯队倾向于开源模型减少试错成本；</a:t>
            </a:r>
            <a:endParaRPr lang="en-US" altLang="zh-CN" sz="1600" dirty="0">
              <a:solidFill>
                <a:srgbClr val="1D1D1A"/>
              </a:solidFill>
              <a:latin typeface="Gill Sans MT" panose="020B0502020104020203" pitchFamily="34" charset="0"/>
            </a:endParaRPr>
          </a:p>
          <a:p>
            <a:pPr marL="577850" lvl="1" indent="-400050">
              <a:spcAft>
                <a:spcPts val="800"/>
              </a:spcAft>
              <a:buFont typeface="+mj-lt"/>
              <a:buAutoNum type="arabicPeriod"/>
              <a:tabLst>
                <a:tab pos="658813" algn="l"/>
              </a:tabLst>
            </a:pPr>
            <a:r>
              <a:rPr lang="zh-CN" altLang="en-US" sz="1600" dirty="0">
                <a:solidFill>
                  <a:srgbClr val="1D1D1A"/>
                </a:solidFill>
                <a:latin typeface="Gill Sans MT" panose="020B0502020104020203" pitchFamily="34" charset="0"/>
              </a:rPr>
              <a:t>降幅大模型参数规模集中在 </a:t>
            </a:r>
            <a:r>
              <a:rPr lang="en-US" altLang="zh-CN" sz="1600" dirty="0">
                <a:solidFill>
                  <a:srgbClr val="1D1D1A"/>
                </a:solidFill>
                <a:latin typeface="Gill Sans MT" panose="020B0502020104020203" pitchFamily="34" charset="0"/>
              </a:rPr>
              <a:t>~B</a:t>
            </a:r>
            <a:r>
              <a:rPr lang="zh-CN" altLang="en-US" sz="1600" dirty="0">
                <a:solidFill>
                  <a:srgbClr val="1D1D1A"/>
                </a:solidFill>
                <a:latin typeface="Gill Sans MT" panose="020B0502020104020203" pitchFamily="34" charset="0"/>
              </a:rPr>
              <a:t>、</a:t>
            </a:r>
            <a:r>
              <a:rPr lang="en-US" altLang="zh-CN" sz="1600" dirty="0">
                <a:solidFill>
                  <a:srgbClr val="1D1D1A"/>
                </a:solidFill>
                <a:latin typeface="Gill Sans MT" panose="020B0502020104020203" pitchFamily="34" charset="0"/>
              </a:rPr>
              <a:t>~10B</a:t>
            </a:r>
            <a:r>
              <a:rPr lang="zh-CN" altLang="en-US" sz="1600" dirty="0">
                <a:solidFill>
                  <a:srgbClr val="1D1D1A"/>
                </a:solidFill>
                <a:latin typeface="Gill Sans MT" panose="020B0502020104020203" pitchFamily="34" charset="0"/>
              </a:rPr>
              <a:t> 规模，</a:t>
            </a:r>
            <a:r>
              <a:rPr lang="en-US" altLang="zh-CN" sz="1600" dirty="0">
                <a:solidFill>
                  <a:srgbClr val="1D1D1A"/>
                </a:solidFill>
                <a:latin typeface="Gill Sans MT" panose="020B0502020104020203" pitchFamily="34" charset="0"/>
              </a:rPr>
              <a:t>&gt;100B</a:t>
            </a:r>
            <a:r>
              <a:rPr lang="zh-CN" altLang="en-US" sz="1600" dirty="0">
                <a:solidFill>
                  <a:srgbClr val="1D1D1A"/>
                </a:solidFill>
                <a:latin typeface="Gill Sans MT" panose="020B0502020104020203" pitchFamily="34" charset="0"/>
              </a:rPr>
              <a:t> 以及万亿价格持平，卖家不可能亏太多；</a:t>
            </a:r>
          </a:p>
        </p:txBody>
      </p:sp>
    </p:spTree>
    <p:extLst>
      <p:ext uri="{BB962C8B-B14F-4D97-AF65-F5344CB8AC3E}">
        <p14:creationId xmlns:p14="http://schemas.microsoft.com/office/powerpoint/2010/main" val="35701522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9DF706E4-E66E-DF4B-A843-8B595E4FE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C00000"/>
                </a:solidFill>
              </a:rPr>
              <a:t>对技术发展和计算思考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7A09425D-CCBA-2B4D-95D4-EA79045E952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FF0000"/>
                </a:solidFill>
              </a:rPr>
              <a:t>大模型和云上算力绑定会越来越深，推理算力会因为技术发展持续减少：</a:t>
            </a:r>
          </a:p>
          <a:p>
            <a:pPr marL="577850" lvl="1" indent="-400050">
              <a:spcAft>
                <a:spcPts val="800"/>
              </a:spcAft>
              <a:buFont typeface="+mj-lt"/>
              <a:buAutoNum type="arabicPeriod"/>
              <a:tabLst>
                <a:tab pos="658813" algn="l"/>
              </a:tabLst>
            </a:pPr>
            <a:r>
              <a:rPr lang="zh-CN" altLang="en-US" sz="1600" dirty="0">
                <a:solidFill>
                  <a:srgbClr val="1D1D1A"/>
                </a:solidFill>
                <a:latin typeface="Gill Sans MT" panose="020B0502020104020203" pitchFamily="34" charset="0"/>
              </a:rPr>
              <a:t>量化、</a:t>
            </a:r>
            <a:r>
              <a:rPr lang="en-US" altLang="zh-CN" sz="1600" dirty="0">
                <a:solidFill>
                  <a:srgbClr val="1D1D1A"/>
                </a:solidFill>
                <a:latin typeface="Gill Sans MT" panose="020B0502020104020203" pitchFamily="34" charset="0"/>
              </a:rPr>
              <a:t>MOE</a:t>
            </a:r>
            <a:r>
              <a:rPr lang="zh-CN" altLang="en-US" sz="1600" dirty="0">
                <a:solidFill>
                  <a:srgbClr val="1D1D1A"/>
                </a:solidFill>
                <a:latin typeface="Gill Sans MT" panose="020B0502020104020203" pitchFamily="34" charset="0"/>
              </a:rPr>
              <a:t>、</a:t>
            </a:r>
            <a:r>
              <a:rPr lang="en-US" altLang="zh-CN" sz="1600" dirty="0">
                <a:solidFill>
                  <a:srgbClr val="1D1D1A"/>
                </a:solidFill>
                <a:latin typeface="Gill Sans MT" panose="020B0502020104020203" pitchFamily="34" charset="0"/>
              </a:rPr>
              <a:t>KVCache</a:t>
            </a:r>
            <a:r>
              <a:rPr lang="zh-CN" altLang="en-US" sz="1600" dirty="0">
                <a:solidFill>
                  <a:srgbClr val="1D1D1A"/>
                </a:solidFill>
                <a:latin typeface="Gill Sans MT" panose="020B0502020104020203" pitchFamily="34" charset="0"/>
              </a:rPr>
              <a:t>等技术会让推理的成本持续下跌；</a:t>
            </a:r>
            <a:endParaRPr lang="en-US" altLang="zh-CN" sz="1600" dirty="0">
              <a:solidFill>
                <a:srgbClr val="1D1D1A"/>
              </a:solidFill>
              <a:latin typeface="Gill Sans MT" panose="020B0502020104020203" pitchFamily="34" charset="0"/>
            </a:endParaRPr>
          </a:p>
          <a:p>
            <a:pPr marL="577850" lvl="1" indent="-400050">
              <a:spcAft>
                <a:spcPts val="800"/>
              </a:spcAft>
              <a:buFont typeface="+mj-lt"/>
              <a:buAutoNum type="arabicPeriod"/>
              <a:tabLst>
                <a:tab pos="658813" algn="l"/>
              </a:tabLst>
            </a:pPr>
            <a:r>
              <a:rPr lang="zh-CN" altLang="en-US" sz="1600" dirty="0">
                <a:solidFill>
                  <a:srgbClr val="1D1D1A"/>
                </a:solidFill>
                <a:latin typeface="Gill Sans MT" panose="020B0502020104020203" pitchFamily="34" charset="0"/>
              </a:rPr>
              <a:t>小规模大模型的出现，也让大模型产品矩阵更加丰富，可以提供不同价格组合；</a:t>
            </a:r>
            <a:endParaRPr lang="en-US" altLang="zh-CN" sz="1600" dirty="0">
              <a:solidFill>
                <a:srgbClr val="1D1D1A"/>
              </a:solidFill>
              <a:latin typeface="Gill Sans MT" panose="020B0502020104020203" pitchFamily="34" charset="0"/>
            </a:endParaRPr>
          </a:p>
          <a:p>
            <a:pPr marL="577850" lvl="1" indent="-400050">
              <a:spcAft>
                <a:spcPts val="800"/>
              </a:spcAft>
              <a:buFont typeface="+mj-lt"/>
              <a:buAutoNum type="arabicPeriod"/>
              <a:tabLst>
                <a:tab pos="658813" algn="l"/>
              </a:tabLst>
            </a:pPr>
            <a:r>
              <a:rPr lang="zh-CN" altLang="en-US" sz="1600" dirty="0">
                <a:solidFill>
                  <a:srgbClr val="1D1D1A"/>
                </a:solidFill>
                <a:latin typeface="Gill Sans MT" panose="020B0502020104020203" pitchFamily="34" charset="0"/>
              </a:rPr>
              <a:t>推理营由单</a:t>
            </a:r>
            <a:r>
              <a:rPr lang="en-US" altLang="zh-CN" sz="1600" dirty="0">
                <a:solidFill>
                  <a:srgbClr val="1D1D1A"/>
                </a:solidFill>
                <a:latin typeface="Gill Sans MT" panose="020B0502020104020203" pitchFamily="34" charset="0"/>
              </a:rPr>
              <a:t> token </a:t>
            </a:r>
            <a:r>
              <a:rPr lang="zh-CN" altLang="en-US" sz="1600" dirty="0">
                <a:solidFill>
                  <a:srgbClr val="1D1D1A"/>
                </a:solidFill>
                <a:latin typeface="Gill Sans MT" panose="020B0502020104020203" pitchFamily="34" charset="0"/>
              </a:rPr>
              <a:t>价格和吞吐组成，随单</a:t>
            </a:r>
            <a:r>
              <a:rPr lang="en-US" altLang="zh-CN" sz="1600" dirty="0">
                <a:solidFill>
                  <a:srgbClr val="1D1D1A"/>
                </a:solidFill>
                <a:latin typeface="Gill Sans MT" panose="020B0502020104020203" pitchFamily="34" charset="0"/>
              </a:rPr>
              <a:t> tokens </a:t>
            </a:r>
            <a:r>
              <a:rPr lang="zh-CN" altLang="en-US" sz="1600" dirty="0">
                <a:solidFill>
                  <a:srgbClr val="1D1D1A"/>
                </a:solidFill>
                <a:latin typeface="Gill Sans MT" panose="020B0502020104020203" pitchFamily="34" charset="0"/>
              </a:rPr>
              <a:t>价格下降，吞吐将成为推理服务核心指标；</a:t>
            </a:r>
          </a:p>
        </p:txBody>
      </p:sp>
    </p:spTree>
    <p:extLst>
      <p:ext uri="{BB962C8B-B14F-4D97-AF65-F5344CB8AC3E}">
        <p14:creationId xmlns:p14="http://schemas.microsoft.com/office/powerpoint/2010/main" val="12308890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9DF706E4-E66E-DF4B-A843-8B595E4FE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C00000"/>
                </a:solidFill>
              </a:rPr>
              <a:t>对技术发展和计算思考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7A09425D-CCBA-2B4D-95D4-EA79045E952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FF0000"/>
                </a:solidFill>
              </a:rPr>
              <a:t>小规模大模型将会下沉到更多推理芯片上：</a:t>
            </a:r>
            <a:endParaRPr lang="en-US" altLang="zh-CN" sz="1600" dirty="0">
              <a:solidFill>
                <a:srgbClr val="1D1D1A"/>
              </a:solidFill>
              <a:latin typeface="Gill Sans MT" panose="020B0502020104020203" pitchFamily="34" charset="0"/>
            </a:endParaRPr>
          </a:p>
          <a:p>
            <a:pPr marL="577850" lvl="1" indent="-400050">
              <a:spcAft>
                <a:spcPts val="800"/>
              </a:spcAft>
              <a:buFont typeface="+mj-lt"/>
              <a:buAutoNum type="arabicPeriod"/>
              <a:tabLst>
                <a:tab pos="658813" algn="l"/>
              </a:tabLst>
            </a:pPr>
            <a:r>
              <a:rPr lang="zh-CN" altLang="en-US" sz="1600" dirty="0">
                <a:solidFill>
                  <a:srgbClr val="1D1D1A"/>
                </a:solidFill>
                <a:latin typeface="Gill Sans MT" panose="020B0502020104020203" pitchFamily="34" charset="0"/>
              </a:rPr>
              <a:t>推理极致性价比降加速</a:t>
            </a:r>
            <a:r>
              <a:rPr lang="en-US" altLang="zh-CN" sz="1600" dirty="0">
                <a:solidFill>
                  <a:srgbClr val="1D1D1A"/>
                </a:solidFill>
                <a:latin typeface="Gill Sans MT" panose="020B0502020104020203" pitchFamily="34" charset="0"/>
              </a:rPr>
              <a:t> LO </a:t>
            </a:r>
            <a:r>
              <a:rPr lang="zh-CN" altLang="en-US" sz="1600" dirty="0">
                <a:solidFill>
                  <a:srgbClr val="1D1D1A"/>
                </a:solidFill>
                <a:latin typeface="Gill Sans MT" panose="020B0502020104020203" pitchFamily="34" charset="0"/>
              </a:rPr>
              <a:t>行业厂商洗牌，百模大战已经进入下半场，可剩玩家不多；</a:t>
            </a:r>
            <a:endParaRPr lang="en-US" altLang="zh-CN" sz="1600" dirty="0">
              <a:solidFill>
                <a:srgbClr val="1D1D1A"/>
              </a:solidFill>
              <a:latin typeface="Gill Sans MT" panose="020B0502020104020203" pitchFamily="34" charset="0"/>
            </a:endParaRPr>
          </a:p>
          <a:p>
            <a:pPr marL="577850" lvl="1" indent="-400050">
              <a:spcAft>
                <a:spcPts val="800"/>
              </a:spcAft>
              <a:buFont typeface="+mj-lt"/>
              <a:buAutoNum type="arabicPeriod"/>
              <a:tabLst>
                <a:tab pos="658813" algn="l"/>
              </a:tabLst>
            </a:pPr>
            <a:r>
              <a:rPr lang="zh-CN" altLang="en-US" sz="1600" dirty="0">
                <a:solidFill>
                  <a:srgbClr val="1D1D1A"/>
                </a:solidFill>
                <a:latin typeface="Gill Sans MT" panose="020B0502020104020203" pitchFamily="34" charset="0"/>
              </a:rPr>
              <a:t>推理芯片算力提供商不会像训练服务器剩下</a:t>
            </a:r>
            <a:r>
              <a:rPr lang="en-US" altLang="zh-CN" sz="1600" dirty="0">
                <a:solidFill>
                  <a:srgbClr val="1D1D1A"/>
                </a:solidFill>
                <a:latin typeface="Gill Sans MT" panose="020B0502020104020203" pitchFamily="34" charset="0"/>
              </a:rPr>
              <a:t> NV </a:t>
            </a:r>
            <a:r>
              <a:rPr lang="zh-CN" altLang="en-US" sz="1600" dirty="0">
                <a:solidFill>
                  <a:srgbClr val="1D1D1A"/>
                </a:solidFill>
                <a:latin typeface="Gill Sans MT" panose="020B0502020104020203" pitchFamily="34" charset="0"/>
              </a:rPr>
              <a:t>和</a:t>
            </a:r>
            <a:r>
              <a:rPr lang="en-US" altLang="zh-CN" sz="1600" dirty="0">
                <a:solidFill>
                  <a:srgbClr val="1D1D1A"/>
                </a:solidFill>
                <a:latin typeface="Gill Sans MT" panose="020B0502020104020203" pitchFamily="34" charset="0"/>
              </a:rPr>
              <a:t> Ascend</a:t>
            </a:r>
            <a:r>
              <a:rPr lang="zh-CN" altLang="en-US" sz="1600" dirty="0">
                <a:solidFill>
                  <a:srgbClr val="1D1D1A"/>
                </a:solidFill>
                <a:latin typeface="Gill Sans MT" panose="020B0502020104020203" pitchFamily="34" charset="0"/>
              </a:rPr>
              <a:t>，极致性价比之王将会诞生；</a:t>
            </a:r>
            <a:endParaRPr lang="en-US" altLang="zh-CN" sz="1600" dirty="0">
              <a:solidFill>
                <a:srgbClr val="1D1D1A"/>
              </a:solidFill>
              <a:latin typeface="Gill Sans MT" panose="020B0502020104020203" pitchFamily="34" charset="0"/>
            </a:endParaRPr>
          </a:p>
          <a:p>
            <a:pPr marL="577850" lvl="1" indent="-400050">
              <a:spcAft>
                <a:spcPts val="800"/>
              </a:spcAft>
              <a:buFont typeface="+mj-lt"/>
              <a:buAutoNum type="arabicPeriod"/>
              <a:tabLst>
                <a:tab pos="658813" algn="l"/>
              </a:tabLst>
            </a:pPr>
            <a:r>
              <a:rPr lang="zh-CN" altLang="en-US" sz="1600" dirty="0">
                <a:solidFill>
                  <a:srgbClr val="1D1D1A"/>
                </a:solidFill>
                <a:latin typeface="Gill Sans MT" panose="020B0502020104020203" pitchFamily="34" charset="0"/>
              </a:rPr>
              <a:t>推理场景短期对很多厂商是机遇，也是死亡的角逐；</a:t>
            </a:r>
            <a:endParaRPr lang="en-US" altLang="zh-CN" sz="1600" dirty="0">
              <a:solidFill>
                <a:srgbClr val="1D1D1A"/>
              </a:solidFill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52097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F3134A-8E4B-45D5-77B0-FF0E42813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C00000"/>
                </a:solidFill>
              </a:rPr>
              <a:t>对技术发展和计算思考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061680F-1FE1-C0E1-0A48-0B6E542514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6" y="1284513"/>
            <a:ext cx="11054379" cy="5007429"/>
          </a:xfrm>
        </p:spPr>
        <p:txBody>
          <a:bodyPr/>
          <a:lstStyle/>
          <a:p>
            <a:pPr algn="l">
              <a:lnSpc>
                <a:spcPct val="150000"/>
              </a:lnSpc>
            </a:pPr>
            <a:r>
              <a:rPr lang="zh-CN" altLang="en-US" sz="1800" dirty="0"/>
              <a:t>对于普通开发者</a:t>
            </a:r>
            <a:r>
              <a:rPr lang="en-US" altLang="zh-CN" sz="1800" dirty="0"/>
              <a:t>/</a:t>
            </a:r>
            <a:r>
              <a:rPr lang="zh-CN" altLang="en-US" sz="1800" dirty="0"/>
              <a:t>用户，类似于 </a:t>
            </a:r>
            <a:r>
              <a:rPr lang="en-US" altLang="zh-CN" sz="1800" dirty="0"/>
              <a:t>2013</a:t>
            </a:r>
            <a:r>
              <a:rPr lang="zh-CN" altLang="en-US" sz="1800" dirty="0"/>
              <a:t>、</a:t>
            </a:r>
            <a:r>
              <a:rPr lang="en-US" altLang="zh-CN" sz="1800" dirty="0"/>
              <a:t>2014</a:t>
            </a:r>
            <a:r>
              <a:rPr lang="zh-CN" altLang="en-US" sz="1800" dirty="0"/>
              <a:t>年流量套餐时代，超出套餐外流量 </a:t>
            </a:r>
            <a:r>
              <a:rPr lang="en-US" altLang="zh-CN" sz="1800" dirty="0"/>
              <a:t>0.01</a:t>
            </a:r>
            <a:r>
              <a:rPr lang="zh-CN" altLang="en-US" sz="1800" dirty="0"/>
              <a:t>元</a:t>
            </a:r>
            <a:r>
              <a:rPr lang="en-US" altLang="zh-CN" sz="1800" dirty="0"/>
              <a:t>/</a:t>
            </a:r>
            <a:r>
              <a:rPr lang="en" altLang="zh-CN" sz="1800" dirty="0"/>
              <a:t>KB </a:t>
            </a:r>
            <a:r>
              <a:rPr lang="zh-CN" altLang="en-US" sz="1800" dirty="0"/>
              <a:t>，现今把大模型推理价格下调，对开发者</a:t>
            </a:r>
            <a:r>
              <a:rPr lang="en-US" altLang="zh-CN" sz="1800" dirty="0"/>
              <a:t>/</a:t>
            </a:r>
            <a:r>
              <a:rPr lang="zh-CN" altLang="en-US" sz="1800" dirty="0"/>
              <a:t>用户</a:t>
            </a:r>
            <a:r>
              <a:rPr lang="en-US" altLang="zh-CN" sz="1800" dirty="0"/>
              <a:t>/</a:t>
            </a:r>
            <a:r>
              <a:rPr lang="zh-CN" altLang="en-US" sz="1800" dirty="0"/>
              <a:t>消费者来说最好 </a:t>
            </a:r>
            <a:r>
              <a:rPr lang="en" altLang="zh-CN" sz="1800" dirty="0"/>
              <a:t>AI</a:t>
            </a:r>
            <a:r>
              <a:rPr lang="zh-CN" altLang="en-US" sz="1800" dirty="0"/>
              <a:t> 时代。</a:t>
            </a:r>
          </a:p>
          <a:p>
            <a:pPr algn="l">
              <a:lnSpc>
                <a:spcPct val="150000"/>
              </a:lnSpc>
            </a:pPr>
            <a:r>
              <a:rPr lang="zh-CN" altLang="en-US" sz="1800" dirty="0"/>
              <a:t>对于</a:t>
            </a:r>
            <a:r>
              <a:rPr lang="en" altLang="zh-CN" sz="1800" dirty="0"/>
              <a:t>AI</a:t>
            </a:r>
            <a:r>
              <a:rPr lang="zh-CN" altLang="en-US" sz="1800" dirty="0"/>
              <a:t>公司</a:t>
            </a:r>
            <a:r>
              <a:rPr lang="en-US" altLang="zh-CN" sz="1800" dirty="0"/>
              <a:t>/</a:t>
            </a:r>
            <a:r>
              <a:rPr lang="zh-CN" altLang="en-US" sz="1800" dirty="0"/>
              <a:t>百模大战参战商，残酷的淘汰赛开始，没有庞大计算集群资源算力，没有雄厚资本支撑，生存更难。</a:t>
            </a:r>
          </a:p>
          <a:p>
            <a:pPr algn="l">
              <a:lnSpc>
                <a:spcPct val="150000"/>
              </a:lnSpc>
            </a:pPr>
            <a:r>
              <a:rPr lang="zh-CN" altLang="en-US" sz="1800" dirty="0">
                <a:solidFill>
                  <a:srgbClr val="FF0000"/>
                </a:solidFill>
              </a:rPr>
              <a:t>原来昂贵、遥不可及的算力成本，降低到一种近乎于不要钱形态，对于这个社会、这个行业的冲击，会有多恐怖？</a:t>
            </a:r>
          </a:p>
        </p:txBody>
      </p:sp>
    </p:spTree>
    <p:extLst>
      <p:ext uri="{BB962C8B-B14F-4D97-AF65-F5344CB8AC3E}">
        <p14:creationId xmlns:p14="http://schemas.microsoft.com/office/powerpoint/2010/main" val="38677036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42E59D-80FA-EFA0-9D21-32FA4530E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如果你要创业？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6337E18-0D8B-FE20-C559-4AE7E2DFE33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kumimoji="1" lang="zh-CN" altLang="en-US" dirty="0"/>
              <a:t>如果我要建一个 </a:t>
            </a:r>
            <a:r>
              <a:rPr kumimoji="1" lang="en-US" altLang="zh-CN" dirty="0"/>
              <a:t>AI</a:t>
            </a:r>
            <a:r>
              <a:rPr kumimoji="1" lang="zh-CN" altLang="en-US" dirty="0"/>
              <a:t> 公司，叫什么名字好？</a:t>
            </a:r>
            <a:endParaRPr kumimoji="1" lang="en-US" altLang="zh-CN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E6D083DF-3FFB-4B97-B085-EC99A79192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2394" y="1065862"/>
            <a:ext cx="3317123" cy="5369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92219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8DA5046-E2E5-A278-FA00-8ACF03E329E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kumimoji="1" lang="zh-CN" altLang="en-US" dirty="0"/>
              <a:t>至暗时刻</a:t>
            </a:r>
          </a:p>
        </p:txBody>
      </p:sp>
      <p:sp>
        <p:nvSpPr>
          <p:cNvPr id="2" name="内容占位符 3">
            <a:extLst>
              <a:ext uri="{FF2B5EF4-FFF2-40B4-BE49-F238E27FC236}">
                <a16:creationId xmlns:a16="http://schemas.microsoft.com/office/drawing/2014/main" id="{838B3E53-32E0-897E-7FF6-037C3B620D45}"/>
              </a:ext>
            </a:extLst>
          </p:cNvPr>
          <p:cNvSpPr txBox="1">
            <a:spLocks/>
          </p:cNvSpPr>
          <p:nvPr/>
        </p:nvSpPr>
        <p:spPr>
          <a:xfrm>
            <a:off x="620485" y="692358"/>
            <a:ext cx="5917111" cy="187234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kumimoji="1" lang="zh-CN" altLang="en-US" sz="7200" dirty="0">
                <a:solidFill>
                  <a:schemeClr val="tx1">
                    <a:lumMod val="65000"/>
                  </a:schemeClr>
                </a:solidFill>
              </a:rPr>
              <a:t>月之暗面</a:t>
            </a:r>
          </a:p>
        </p:txBody>
      </p:sp>
      <p:sp>
        <p:nvSpPr>
          <p:cNvPr id="3" name="内容占位符 3">
            <a:extLst>
              <a:ext uri="{FF2B5EF4-FFF2-40B4-BE49-F238E27FC236}">
                <a16:creationId xmlns:a16="http://schemas.microsoft.com/office/drawing/2014/main" id="{2D6A2088-2178-85DD-04C5-9F23B4F4C4A8}"/>
              </a:ext>
            </a:extLst>
          </p:cNvPr>
          <p:cNvSpPr txBox="1">
            <a:spLocks/>
          </p:cNvSpPr>
          <p:nvPr/>
        </p:nvSpPr>
        <p:spPr>
          <a:xfrm>
            <a:off x="5905500" y="4471307"/>
            <a:ext cx="5917111" cy="187234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kumimoji="1" lang="zh-CN" altLang="en-US" sz="7200" dirty="0">
                <a:solidFill>
                  <a:schemeClr val="tx1">
                    <a:lumMod val="65000"/>
                  </a:schemeClr>
                </a:solidFill>
              </a:rPr>
              <a:t>阶跃星辰</a:t>
            </a:r>
          </a:p>
        </p:txBody>
      </p:sp>
      <p:sp>
        <p:nvSpPr>
          <p:cNvPr id="5" name="内容占位符 3">
            <a:extLst>
              <a:ext uri="{FF2B5EF4-FFF2-40B4-BE49-F238E27FC236}">
                <a16:creationId xmlns:a16="http://schemas.microsoft.com/office/drawing/2014/main" id="{94D85F49-C2F6-B499-4DD3-E3716A53143D}"/>
              </a:ext>
            </a:extLst>
          </p:cNvPr>
          <p:cNvSpPr txBox="1">
            <a:spLocks/>
          </p:cNvSpPr>
          <p:nvPr/>
        </p:nvSpPr>
        <p:spPr>
          <a:xfrm>
            <a:off x="481757" y="3992023"/>
            <a:ext cx="5917111" cy="187234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kumimoji="1" lang="zh-CN" altLang="en-US" sz="7200" dirty="0">
                <a:solidFill>
                  <a:schemeClr val="tx1">
                    <a:lumMod val="65000"/>
                  </a:schemeClr>
                </a:solidFill>
              </a:rPr>
              <a:t>无线光年</a:t>
            </a:r>
          </a:p>
        </p:txBody>
      </p:sp>
      <p:sp>
        <p:nvSpPr>
          <p:cNvPr id="6" name="内容占位符 3">
            <a:extLst>
              <a:ext uri="{FF2B5EF4-FFF2-40B4-BE49-F238E27FC236}">
                <a16:creationId xmlns:a16="http://schemas.microsoft.com/office/drawing/2014/main" id="{20BD5D6B-24C7-B28C-BE01-E10E4C4B0C5B}"/>
              </a:ext>
            </a:extLst>
          </p:cNvPr>
          <p:cNvSpPr txBox="1">
            <a:spLocks/>
          </p:cNvSpPr>
          <p:nvPr/>
        </p:nvSpPr>
        <p:spPr>
          <a:xfrm>
            <a:off x="6915150" y="1304769"/>
            <a:ext cx="5207181" cy="187234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kumimoji="1" lang="zh-CN" altLang="en-US" sz="7200" dirty="0">
                <a:solidFill>
                  <a:schemeClr val="tx1">
                    <a:lumMod val="65000"/>
                  </a:schemeClr>
                </a:solidFill>
              </a:rPr>
              <a:t>无问苍穹</a:t>
            </a:r>
          </a:p>
        </p:txBody>
      </p:sp>
    </p:spTree>
    <p:extLst>
      <p:ext uri="{BB962C8B-B14F-4D97-AF65-F5344CB8AC3E}">
        <p14:creationId xmlns:p14="http://schemas.microsoft.com/office/powerpoint/2010/main" val="5947207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6880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6ADDC010-C2EA-FD8F-E379-D984D63B5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参考引用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11F5588-34D0-5834-BF17-731DBE62C41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" altLang="zh-CN" dirty="0">
                <a:hlinkClick r:id="rId2"/>
              </a:rPr>
              <a:t>https://cameronrwolfe.substack.com/p/language-model-training-and-inference</a:t>
            </a:r>
            <a:endParaRPr lang="en" altLang="zh-CN" dirty="0"/>
          </a:p>
          <a:p>
            <a:r>
              <a:rPr lang="en" altLang="zh-CN" dirty="0">
                <a:hlinkClick r:id="rId3"/>
              </a:rPr>
              <a:t>https://cameronrwolfe.substack.com/p/decoder-only-transformers-the-workhorse</a:t>
            </a:r>
            <a:endParaRPr lang="en" altLang="zh-CN" dirty="0"/>
          </a:p>
          <a:p>
            <a:r>
              <a:rPr lang="en" altLang="zh-CN" dirty="0">
                <a:hlinkClick r:id="rId4"/>
              </a:rPr>
              <a:t>https://towardsdatascience.com/transformers-explained-visually-part-2-how-it-works-step-by-step-b49fa4a64f34</a:t>
            </a:r>
            <a:endParaRPr lang="en" altLang="zh-CN" dirty="0"/>
          </a:p>
          <a:p>
            <a:r>
              <a:rPr lang="en" altLang="zh-CN" dirty="0">
                <a:hlinkClick r:id="rId5"/>
              </a:rPr>
              <a:t>https://cloud.tencent.com/developer/article/2327739</a:t>
            </a:r>
            <a:endParaRPr lang="en" altLang="zh-CN" dirty="0"/>
          </a:p>
          <a:p>
            <a:endParaRPr lang="en" altLang="zh-CN" dirty="0"/>
          </a:p>
          <a:p>
            <a:endParaRPr lang="en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7847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142F900A-06E5-80DC-3234-FF000470E7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大模型</a:t>
            </a:r>
            <a:r>
              <a:rPr lang="en-US" altLang="zh-CN" dirty="0"/>
              <a:t> API</a:t>
            </a:r>
            <a:r>
              <a:rPr lang="zh-CN" altLang="en-US" dirty="0"/>
              <a:t> 降价时间线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457808B-FDDA-68ED-7F1B-3978E9F2E0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92" t="9721" b="47590"/>
          <a:stretch/>
        </p:blipFill>
        <p:spPr bwMode="auto">
          <a:xfrm>
            <a:off x="623635" y="1360169"/>
            <a:ext cx="4960820" cy="4887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8C827E5D-A153-FCF0-C058-0BAD5D7239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65" t="52831" b="5327"/>
          <a:stretch/>
        </p:blipFill>
        <p:spPr bwMode="auto">
          <a:xfrm>
            <a:off x="6474691" y="1455725"/>
            <a:ext cx="5034443" cy="4791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直线箭头连接符 8">
            <a:extLst>
              <a:ext uri="{FF2B5EF4-FFF2-40B4-BE49-F238E27FC236}">
                <a16:creationId xmlns:a16="http://schemas.microsoft.com/office/drawing/2014/main" id="{4906216E-629C-28FD-BB18-77EF4C655787}"/>
              </a:ext>
            </a:extLst>
          </p:cNvPr>
          <p:cNvCxnSpPr>
            <a:cxnSpLocks/>
          </p:cNvCxnSpPr>
          <p:nvPr/>
        </p:nvCxnSpPr>
        <p:spPr>
          <a:xfrm>
            <a:off x="7752894" y="5720486"/>
            <a:ext cx="0" cy="693725"/>
          </a:xfrm>
          <a:prstGeom prst="straightConnector1">
            <a:avLst/>
          </a:prstGeom>
          <a:ln w="57150">
            <a:solidFill>
              <a:srgbClr val="1D1D1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肘形连接符 11">
            <a:extLst>
              <a:ext uri="{FF2B5EF4-FFF2-40B4-BE49-F238E27FC236}">
                <a16:creationId xmlns:a16="http://schemas.microsoft.com/office/drawing/2014/main" id="{25169DBC-B2D8-79CD-9D96-95C4E96497F0}"/>
              </a:ext>
            </a:extLst>
          </p:cNvPr>
          <p:cNvCxnSpPr>
            <a:cxnSpLocks/>
          </p:cNvCxnSpPr>
          <p:nvPr/>
        </p:nvCxnSpPr>
        <p:spPr>
          <a:xfrm flipV="1">
            <a:off x="1828800" y="1455725"/>
            <a:ext cx="5924094" cy="4843861"/>
          </a:xfrm>
          <a:prstGeom prst="bentConnector3">
            <a:avLst>
              <a:gd name="adj1" fmla="val 69140"/>
            </a:avLst>
          </a:prstGeom>
          <a:ln w="50800">
            <a:solidFill>
              <a:srgbClr val="1D1D1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77703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1B63D022-9554-A7B0-B378-B789EC611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 </a:t>
            </a:r>
            <a:r>
              <a:rPr lang="zh-CN" altLang="en-US" dirty="0"/>
              <a:t>月份大模型价格战 </a:t>
            </a:r>
            <a:r>
              <a:rPr lang="en-US" altLang="zh-CN" dirty="0"/>
              <a:t>TimeLine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882FD5B3-51A9-705E-A623-ACF0FA12A6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26565" y="3726268"/>
            <a:ext cx="2016024" cy="1438109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altLang="zh-CN" sz="1200" dirty="0" err="1"/>
              <a:t>DeepSpeek</a:t>
            </a:r>
            <a:r>
              <a:rPr lang="zh-CN" altLang="en-US" sz="1200" dirty="0"/>
              <a:t> </a:t>
            </a:r>
            <a:r>
              <a:rPr lang="en-US" altLang="zh-CN" sz="1200" dirty="0"/>
              <a:t>V2</a:t>
            </a:r>
            <a:r>
              <a:rPr lang="zh-CN" altLang="en-US" sz="1200" dirty="0"/>
              <a:t> </a:t>
            </a:r>
            <a:r>
              <a:rPr lang="en-US" altLang="zh-CN" sz="1200" dirty="0"/>
              <a:t>236B</a:t>
            </a:r>
            <a:r>
              <a:rPr lang="zh-CN" altLang="en-US" sz="1200" dirty="0"/>
              <a:t>开源</a:t>
            </a:r>
            <a:endParaRPr lang="en-US" altLang="zh-CN" sz="1200" dirty="0"/>
          </a:p>
          <a:p>
            <a:pPr>
              <a:spcAft>
                <a:spcPts val="0"/>
              </a:spcAft>
            </a:pPr>
            <a:r>
              <a:rPr lang="zh-CN" altLang="en-US" sz="1200" dirty="0"/>
              <a:t>输入￥</a:t>
            </a:r>
            <a:r>
              <a:rPr lang="en-US" altLang="zh-CN" sz="1200" dirty="0"/>
              <a:t>0.001/k</a:t>
            </a:r>
            <a:r>
              <a:rPr lang="zh-CN" altLang="en-US" sz="1200" dirty="0"/>
              <a:t> </a:t>
            </a:r>
            <a:r>
              <a:rPr lang="en-US" altLang="zh-CN" sz="1200" dirty="0"/>
              <a:t>token</a:t>
            </a:r>
          </a:p>
          <a:p>
            <a:pPr>
              <a:spcAft>
                <a:spcPts val="0"/>
              </a:spcAft>
            </a:pPr>
            <a:r>
              <a:rPr lang="zh-CN" altLang="en-US" sz="1200" dirty="0"/>
              <a:t>输出￥</a:t>
            </a:r>
            <a:r>
              <a:rPr lang="en-US" altLang="zh-CN" sz="1200" dirty="0"/>
              <a:t>0.002/k</a:t>
            </a:r>
            <a:r>
              <a:rPr lang="zh-CN" altLang="en-US" sz="1200" dirty="0"/>
              <a:t> </a:t>
            </a:r>
            <a:r>
              <a:rPr lang="en-US" altLang="zh-CN" sz="1200" dirty="0"/>
              <a:t>token</a:t>
            </a:r>
          </a:p>
        </p:txBody>
      </p:sp>
      <p:sp>
        <p:nvSpPr>
          <p:cNvPr id="8" name="右箭头 7">
            <a:extLst>
              <a:ext uri="{FF2B5EF4-FFF2-40B4-BE49-F238E27FC236}">
                <a16:creationId xmlns:a16="http://schemas.microsoft.com/office/drawing/2014/main" id="{580435BB-7CDA-8A8C-DA9A-4DF2E3D4B92E}"/>
              </a:ext>
            </a:extLst>
          </p:cNvPr>
          <p:cNvSpPr/>
          <p:nvPr/>
        </p:nvSpPr>
        <p:spPr>
          <a:xfrm>
            <a:off x="683357" y="1916236"/>
            <a:ext cx="10830047" cy="169275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0B7C2D33-FBED-956D-94E5-BB3589C0DBD5}"/>
              </a:ext>
            </a:extLst>
          </p:cNvPr>
          <p:cNvSpPr/>
          <p:nvPr/>
        </p:nvSpPr>
        <p:spPr>
          <a:xfrm>
            <a:off x="1713997" y="1876417"/>
            <a:ext cx="241161" cy="248913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4B2491BD-A885-750A-4E02-4C78F16D9D52}"/>
              </a:ext>
            </a:extLst>
          </p:cNvPr>
          <p:cNvSpPr/>
          <p:nvPr/>
        </p:nvSpPr>
        <p:spPr>
          <a:xfrm>
            <a:off x="3887492" y="1876417"/>
            <a:ext cx="241161" cy="248913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3B510B54-3C2E-7D8A-6604-80DD6EA6CCC7}"/>
              </a:ext>
            </a:extLst>
          </p:cNvPr>
          <p:cNvSpPr/>
          <p:nvPr/>
        </p:nvSpPr>
        <p:spPr>
          <a:xfrm>
            <a:off x="6033590" y="1876417"/>
            <a:ext cx="241161" cy="24891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505A2245-9B61-0B2C-0403-4208868492B6}"/>
              </a:ext>
            </a:extLst>
          </p:cNvPr>
          <p:cNvSpPr/>
          <p:nvPr/>
        </p:nvSpPr>
        <p:spPr>
          <a:xfrm>
            <a:off x="8232288" y="1876417"/>
            <a:ext cx="241161" cy="24891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0FCE550B-D850-4D21-DB8A-6999C568AFF7}"/>
              </a:ext>
            </a:extLst>
          </p:cNvPr>
          <p:cNvSpPr/>
          <p:nvPr/>
        </p:nvSpPr>
        <p:spPr>
          <a:xfrm>
            <a:off x="10303971" y="1876417"/>
            <a:ext cx="241161" cy="248913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18B551A7-468F-28A9-49F5-21A5312D09A0}"/>
              </a:ext>
            </a:extLst>
          </p:cNvPr>
          <p:cNvSpPr txBox="1"/>
          <p:nvPr/>
        </p:nvSpPr>
        <p:spPr>
          <a:xfrm>
            <a:off x="1224140" y="1314870"/>
            <a:ext cx="12208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b="0" i="0" dirty="0">
                <a:solidFill>
                  <a:srgbClr val="191B1F"/>
                </a:solidFill>
                <a:effectLst/>
                <a:latin typeface="Gill Sans MT" panose="020B0502020104020203" pitchFamily="34" charset="0"/>
                <a:ea typeface="+mj-ea"/>
              </a:rPr>
              <a:t>05.06</a:t>
            </a:r>
            <a:endParaRPr lang="zh-CN" altLang="en-US" dirty="0">
              <a:latin typeface="Gill Sans MT" panose="020B0502020104020203" pitchFamily="34" charset="0"/>
              <a:ea typeface="+mj-ea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42F518F5-9E4E-1E11-F5FC-86365C824B2F}"/>
              </a:ext>
            </a:extLst>
          </p:cNvPr>
          <p:cNvSpPr txBox="1"/>
          <p:nvPr/>
        </p:nvSpPr>
        <p:spPr>
          <a:xfrm>
            <a:off x="3397635" y="1314870"/>
            <a:ext cx="12208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b="0" i="0" dirty="0">
                <a:solidFill>
                  <a:srgbClr val="191B1F"/>
                </a:solidFill>
                <a:effectLst/>
                <a:latin typeface="Gill Sans MT" panose="020B0502020104020203" pitchFamily="34" charset="0"/>
                <a:ea typeface="+mj-ea"/>
              </a:rPr>
              <a:t>05.15</a:t>
            </a:r>
            <a:endParaRPr lang="zh-CN" altLang="en-US" dirty="0">
              <a:latin typeface="Gill Sans MT" panose="020B0502020104020203" pitchFamily="34" charset="0"/>
              <a:ea typeface="+mj-ea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D1A3F630-4DFA-B1AD-D722-D616F68829CE}"/>
              </a:ext>
            </a:extLst>
          </p:cNvPr>
          <p:cNvSpPr txBox="1"/>
          <p:nvPr/>
        </p:nvSpPr>
        <p:spPr>
          <a:xfrm>
            <a:off x="5543733" y="1314870"/>
            <a:ext cx="12208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b="0" i="0" dirty="0">
                <a:solidFill>
                  <a:srgbClr val="191B1F"/>
                </a:solidFill>
                <a:effectLst/>
                <a:latin typeface="Gill Sans MT" panose="020B0502020104020203" pitchFamily="34" charset="0"/>
                <a:ea typeface="+mj-ea"/>
              </a:rPr>
              <a:t>05.21</a:t>
            </a:r>
            <a:endParaRPr lang="zh-CN" altLang="en-US" dirty="0">
              <a:latin typeface="Gill Sans MT" panose="020B0502020104020203" pitchFamily="34" charset="0"/>
              <a:ea typeface="+mj-ea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4EFA217B-2376-9BFE-E1BC-7B428F2DFC87}"/>
              </a:ext>
            </a:extLst>
          </p:cNvPr>
          <p:cNvSpPr txBox="1"/>
          <p:nvPr/>
        </p:nvSpPr>
        <p:spPr>
          <a:xfrm>
            <a:off x="7742431" y="1314870"/>
            <a:ext cx="12208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b="0" i="0" dirty="0">
                <a:solidFill>
                  <a:srgbClr val="191B1F"/>
                </a:solidFill>
                <a:effectLst/>
                <a:latin typeface="Gill Sans MT" panose="020B0502020104020203" pitchFamily="34" charset="0"/>
                <a:ea typeface="+mj-ea"/>
              </a:rPr>
              <a:t>05.21</a:t>
            </a:r>
            <a:endParaRPr lang="zh-CN" altLang="en-US" dirty="0">
              <a:latin typeface="Gill Sans MT" panose="020B0502020104020203" pitchFamily="34" charset="0"/>
              <a:ea typeface="+mj-ea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6AE73B2E-27BD-10B5-EDBC-07D7A844FDA7}"/>
              </a:ext>
            </a:extLst>
          </p:cNvPr>
          <p:cNvSpPr txBox="1"/>
          <p:nvPr/>
        </p:nvSpPr>
        <p:spPr>
          <a:xfrm>
            <a:off x="9814114" y="1314870"/>
            <a:ext cx="12208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b="0" i="0" dirty="0">
                <a:solidFill>
                  <a:srgbClr val="191B1F"/>
                </a:solidFill>
                <a:effectLst/>
                <a:latin typeface="Gill Sans MT" panose="020B0502020104020203" pitchFamily="34" charset="0"/>
                <a:ea typeface="+mj-ea"/>
              </a:rPr>
              <a:t>05.22</a:t>
            </a:r>
            <a:endParaRPr lang="zh-CN" altLang="en-US" dirty="0">
              <a:latin typeface="Gill Sans MT" panose="020B0502020104020203" pitchFamily="34" charset="0"/>
              <a:ea typeface="+mj-ea"/>
            </a:endParaRPr>
          </a:p>
        </p:txBody>
      </p:sp>
      <p:sp>
        <p:nvSpPr>
          <p:cNvPr id="21" name="内容占位符 4">
            <a:extLst>
              <a:ext uri="{FF2B5EF4-FFF2-40B4-BE49-F238E27FC236}">
                <a16:creationId xmlns:a16="http://schemas.microsoft.com/office/drawing/2014/main" id="{832F2FF8-138E-15E1-2F08-92AA72901848}"/>
              </a:ext>
            </a:extLst>
          </p:cNvPr>
          <p:cNvSpPr txBox="1">
            <a:spLocks/>
          </p:cNvSpPr>
          <p:nvPr/>
        </p:nvSpPr>
        <p:spPr>
          <a:xfrm>
            <a:off x="978797" y="2292361"/>
            <a:ext cx="1661155" cy="535074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Aft>
                <a:spcPts val="0"/>
              </a:spcAft>
              <a:buNone/>
            </a:pPr>
            <a:r>
              <a:rPr lang="zh-CN" altLang="en-US" sz="1400" b="1" dirty="0"/>
              <a:t>幻方量化</a:t>
            </a:r>
            <a:endParaRPr lang="en-US" sz="1400" b="1" dirty="0"/>
          </a:p>
        </p:txBody>
      </p:sp>
      <p:sp>
        <p:nvSpPr>
          <p:cNvPr id="22" name="内容占位符 4">
            <a:extLst>
              <a:ext uri="{FF2B5EF4-FFF2-40B4-BE49-F238E27FC236}">
                <a16:creationId xmlns:a16="http://schemas.microsoft.com/office/drawing/2014/main" id="{DC72CAD4-29A9-8AFF-266A-C282A0332CE4}"/>
              </a:ext>
            </a:extLst>
          </p:cNvPr>
          <p:cNvSpPr txBox="1">
            <a:spLocks/>
          </p:cNvSpPr>
          <p:nvPr/>
        </p:nvSpPr>
        <p:spPr>
          <a:xfrm>
            <a:off x="3177495" y="2292361"/>
            <a:ext cx="1661155" cy="535074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Aft>
                <a:spcPts val="0"/>
              </a:spcAft>
              <a:buNone/>
            </a:pPr>
            <a:r>
              <a:rPr lang="zh-CN" altLang="en-US" sz="1400" b="1" dirty="0"/>
              <a:t>字节</a:t>
            </a:r>
            <a:endParaRPr lang="en-US" sz="1400" b="1" dirty="0"/>
          </a:p>
        </p:txBody>
      </p:sp>
      <p:sp>
        <p:nvSpPr>
          <p:cNvPr id="23" name="内容占位符 4">
            <a:extLst>
              <a:ext uri="{FF2B5EF4-FFF2-40B4-BE49-F238E27FC236}">
                <a16:creationId xmlns:a16="http://schemas.microsoft.com/office/drawing/2014/main" id="{BCB691F4-26F7-7993-1256-25B9978333D4}"/>
              </a:ext>
            </a:extLst>
          </p:cNvPr>
          <p:cNvSpPr txBox="1">
            <a:spLocks/>
          </p:cNvSpPr>
          <p:nvPr/>
        </p:nvSpPr>
        <p:spPr>
          <a:xfrm>
            <a:off x="5323593" y="2292361"/>
            <a:ext cx="1661155" cy="535074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Aft>
                <a:spcPts val="0"/>
              </a:spcAft>
              <a:buNone/>
            </a:pPr>
            <a:r>
              <a:rPr lang="zh-CN" altLang="en-US" sz="1400" b="1" dirty="0"/>
              <a:t>阿里</a:t>
            </a:r>
            <a:endParaRPr lang="en-US" sz="1400" b="1" dirty="0"/>
          </a:p>
        </p:txBody>
      </p:sp>
      <p:sp>
        <p:nvSpPr>
          <p:cNvPr id="24" name="内容占位符 4">
            <a:extLst>
              <a:ext uri="{FF2B5EF4-FFF2-40B4-BE49-F238E27FC236}">
                <a16:creationId xmlns:a16="http://schemas.microsoft.com/office/drawing/2014/main" id="{229240D3-518E-F3CD-7468-3CEE1076E2F5}"/>
              </a:ext>
            </a:extLst>
          </p:cNvPr>
          <p:cNvSpPr txBox="1">
            <a:spLocks/>
          </p:cNvSpPr>
          <p:nvPr/>
        </p:nvSpPr>
        <p:spPr>
          <a:xfrm>
            <a:off x="7522291" y="2292361"/>
            <a:ext cx="1661155" cy="535074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Aft>
                <a:spcPts val="0"/>
              </a:spcAft>
              <a:buNone/>
            </a:pPr>
            <a:r>
              <a:rPr lang="zh-CN" altLang="en-US" sz="1400" b="1" dirty="0"/>
              <a:t>百度</a:t>
            </a:r>
            <a:endParaRPr lang="en-US" sz="1400" b="1" dirty="0"/>
          </a:p>
        </p:txBody>
      </p:sp>
      <p:sp>
        <p:nvSpPr>
          <p:cNvPr id="25" name="内容占位符 4">
            <a:extLst>
              <a:ext uri="{FF2B5EF4-FFF2-40B4-BE49-F238E27FC236}">
                <a16:creationId xmlns:a16="http://schemas.microsoft.com/office/drawing/2014/main" id="{B2B9008E-8119-646A-E69D-C73C6321BD9E}"/>
              </a:ext>
            </a:extLst>
          </p:cNvPr>
          <p:cNvSpPr txBox="1">
            <a:spLocks/>
          </p:cNvSpPr>
          <p:nvPr/>
        </p:nvSpPr>
        <p:spPr>
          <a:xfrm>
            <a:off x="9593974" y="2292361"/>
            <a:ext cx="1661155" cy="535074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Aft>
                <a:spcPts val="0"/>
              </a:spcAft>
              <a:buNone/>
            </a:pPr>
            <a:r>
              <a:rPr lang="zh-CN" altLang="en-US" sz="1400" b="1" dirty="0"/>
              <a:t>腾讯</a:t>
            </a:r>
            <a:endParaRPr lang="en-US" sz="1400" b="1" dirty="0"/>
          </a:p>
        </p:txBody>
      </p:sp>
      <p:sp>
        <p:nvSpPr>
          <p:cNvPr id="27" name="内容占位符 4">
            <a:extLst>
              <a:ext uri="{FF2B5EF4-FFF2-40B4-BE49-F238E27FC236}">
                <a16:creationId xmlns:a16="http://schemas.microsoft.com/office/drawing/2014/main" id="{9A078CBC-2B2B-5875-BBEF-0AF090C4339B}"/>
              </a:ext>
            </a:extLst>
          </p:cNvPr>
          <p:cNvSpPr txBox="1">
            <a:spLocks/>
          </p:cNvSpPr>
          <p:nvPr/>
        </p:nvSpPr>
        <p:spPr>
          <a:xfrm>
            <a:off x="3000060" y="3726268"/>
            <a:ext cx="2016024" cy="1438109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zh-CN" altLang="en-US" sz="1200" dirty="0"/>
              <a:t>豆包 </a:t>
            </a:r>
            <a:r>
              <a:rPr lang="en-US" altLang="zh-CN" sz="1200" dirty="0"/>
              <a:t>128K</a:t>
            </a:r>
          </a:p>
          <a:p>
            <a:pPr>
              <a:spcAft>
                <a:spcPts val="0"/>
              </a:spcAft>
            </a:pPr>
            <a:r>
              <a:rPr lang="en-US" altLang="zh-CN" sz="1200" dirty="0"/>
              <a:t> </a:t>
            </a:r>
            <a:r>
              <a:rPr lang="zh-CN" altLang="en-US" sz="1200" dirty="0"/>
              <a:t>输入 ￥</a:t>
            </a:r>
            <a:r>
              <a:rPr lang="en-US" altLang="zh-CN" sz="1200" dirty="0"/>
              <a:t>0.005/k</a:t>
            </a:r>
            <a:r>
              <a:rPr lang="zh-CN" altLang="en-US" sz="1200" dirty="0"/>
              <a:t> </a:t>
            </a:r>
            <a:r>
              <a:rPr lang="en-US" altLang="zh-CN" sz="1200" dirty="0"/>
              <a:t>token</a:t>
            </a:r>
          </a:p>
          <a:p>
            <a:pPr>
              <a:spcAft>
                <a:spcPts val="0"/>
              </a:spcAft>
            </a:pPr>
            <a:r>
              <a:rPr lang="zh-CN" altLang="en-US" sz="1200" dirty="0"/>
              <a:t>输出 ￥</a:t>
            </a:r>
            <a:r>
              <a:rPr lang="en-US" altLang="zh-CN" sz="1200" dirty="0"/>
              <a:t>0.009/k</a:t>
            </a:r>
            <a:r>
              <a:rPr lang="zh-CN" altLang="en-US" sz="1200" dirty="0"/>
              <a:t> </a:t>
            </a:r>
            <a:r>
              <a:rPr lang="en-US" altLang="zh-CN" sz="1200" dirty="0"/>
              <a:t>token</a:t>
            </a:r>
          </a:p>
        </p:txBody>
      </p:sp>
      <p:sp>
        <p:nvSpPr>
          <p:cNvPr id="28" name="内容占位符 4">
            <a:extLst>
              <a:ext uri="{FF2B5EF4-FFF2-40B4-BE49-F238E27FC236}">
                <a16:creationId xmlns:a16="http://schemas.microsoft.com/office/drawing/2014/main" id="{B740255A-177A-A5EE-5070-BD3DA72CB1D2}"/>
              </a:ext>
            </a:extLst>
          </p:cNvPr>
          <p:cNvSpPr txBox="1">
            <a:spLocks/>
          </p:cNvSpPr>
          <p:nvPr/>
        </p:nvSpPr>
        <p:spPr>
          <a:xfrm>
            <a:off x="5146158" y="3726268"/>
            <a:ext cx="2016024" cy="1438109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en-US" altLang="zh-CN" sz="1200" dirty="0" err="1"/>
              <a:t>Qwen-Trubo</a:t>
            </a:r>
            <a:r>
              <a:rPr lang="zh-CN" altLang="en-US" sz="1200" dirty="0"/>
              <a:t>：输入 ￥</a:t>
            </a:r>
            <a:r>
              <a:rPr lang="en-US" altLang="zh-CN" sz="1200" dirty="0"/>
              <a:t>0.002</a:t>
            </a:r>
            <a:r>
              <a:rPr lang="zh-CN" altLang="en-US" sz="1200" dirty="0"/>
              <a:t>，输出￥</a:t>
            </a:r>
            <a:r>
              <a:rPr lang="en-US" altLang="zh-CN" sz="1200" dirty="0"/>
              <a:t>0.006</a:t>
            </a:r>
          </a:p>
          <a:p>
            <a:pPr>
              <a:spcAft>
                <a:spcPts val="0"/>
              </a:spcAft>
            </a:pPr>
            <a:r>
              <a:rPr lang="en-US" altLang="zh-CN" sz="1200" dirty="0" err="1"/>
              <a:t>Qwen</a:t>
            </a:r>
            <a:r>
              <a:rPr lang="en-US" altLang="zh-CN" sz="1200" dirty="0"/>
              <a:t>-Plus</a:t>
            </a:r>
            <a:r>
              <a:rPr lang="zh-CN" altLang="en-US" sz="1200" dirty="0"/>
              <a:t>：输入 ￥</a:t>
            </a:r>
            <a:r>
              <a:rPr lang="en-US" altLang="zh-CN" sz="1200" dirty="0"/>
              <a:t>0.004</a:t>
            </a:r>
            <a:r>
              <a:rPr lang="zh-CN" altLang="en-US" sz="1200" dirty="0"/>
              <a:t>，输出￥</a:t>
            </a:r>
            <a:r>
              <a:rPr lang="en-US" altLang="zh-CN" sz="1200" dirty="0"/>
              <a:t>0.012</a:t>
            </a:r>
          </a:p>
        </p:txBody>
      </p:sp>
      <p:sp>
        <p:nvSpPr>
          <p:cNvPr id="29" name="内容占位符 4">
            <a:extLst>
              <a:ext uri="{FF2B5EF4-FFF2-40B4-BE49-F238E27FC236}">
                <a16:creationId xmlns:a16="http://schemas.microsoft.com/office/drawing/2014/main" id="{12644CD7-196F-2BFF-2EBD-38C23F2D623B}"/>
              </a:ext>
            </a:extLst>
          </p:cNvPr>
          <p:cNvSpPr txBox="1">
            <a:spLocks/>
          </p:cNvSpPr>
          <p:nvPr/>
        </p:nvSpPr>
        <p:spPr>
          <a:xfrm>
            <a:off x="7344856" y="3726268"/>
            <a:ext cx="2016024" cy="1438109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en-US" altLang="zh-CN" sz="1200" dirty="0"/>
              <a:t>Ernie</a:t>
            </a:r>
            <a:r>
              <a:rPr lang="zh-CN" altLang="en-US" sz="1200" dirty="0"/>
              <a:t> </a:t>
            </a:r>
            <a:r>
              <a:rPr lang="en-US" altLang="zh-CN" sz="1200" dirty="0"/>
              <a:t>3.5</a:t>
            </a:r>
            <a:r>
              <a:rPr lang="zh-CN" altLang="en-US" sz="1200" dirty="0"/>
              <a:t>：输入 ￥</a:t>
            </a:r>
            <a:r>
              <a:rPr lang="en-US" altLang="zh-CN" sz="1200" dirty="0"/>
              <a:t>0.012</a:t>
            </a:r>
            <a:r>
              <a:rPr lang="zh-CN" altLang="en-US" sz="1200" dirty="0"/>
              <a:t>，输出￥</a:t>
            </a:r>
            <a:r>
              <a:rPr lang="en-US" altLang="zh-CN" sz="1200" dirty="0"/>
              <a:t>0.012</a:t>
            </a:r>
            <a:r>
              <a:rPr lang="zh-CN" altLang="en-US" sz="1200" dirty="0"/>
              <a:t> </a:t>
            </a:r>
            <a:r>
              <a:rPr lang="en-US" altLang="zh-CN" sz="1200" dirty="0"/>
              <a:t>or</a:t>
            </a:r>
          </a:p>
          <a:p>
            <a:pPr>
              <a:spcAft>
                <a:spcPts val="0"/>
              </a:spcAft>
            </a:pPr>
            <a:r>
              <a:rPr lang="en-US" altLang="zh-CN" sz="1200" dirty="0"/>
              <a:t>6 </a:t>
            </a:r>
            <a:r>
              <a:rPr lang="zh-CN" altLang="en-US" sz="1200" dirty="0"/>
              <a:t>个月会员 ￥</a:t>
            </a:r>
            <a:r>
              <a:rPr lang="en-US" altLang="zh-CN" sz="1200" dirty="0"/>
              <a:t>114(100B</a:t>
            </a:r>
            <a:r>
              <a:rPr lang="zh-CN" altLang="en-US" sz="1200" dirty="0"/>
              <a:t> </a:t>
            </a:r>
            <a:r>
              <a:rPr lang="en-US" altLang="zh-CN" sz="1200" dirty="0"/>
              <a:t>Tokens)</a:t>
            </a:r>
          </a:p>
        </p:txBody>
      </p:sp>
      <p:sp>
        <p:nvSpPr>
          <p:cNvPr id="30" name="内容占位符 4">
            <a:extLst>
              <a:ext uri="{FF2B5EF4-FFF2-40B4-BE49-F238E27FC236}">
                <a16:creationId xmlns:a16="http://schemas.microsoft.com/office/drawing/2014/main" id="{457A4AA6-8F89-14F5-320A-6BEB6FC51328}"/>
              </a:ext>
            </a:extLst>
          </p:cNvPr>
          <p:cNvSpPr txBox="1">
            <a:spLocks/>
          </p:cNvSpPr>
          <p:nvPr/>
        </p:nvSpPr>
        <p:spPr>
          <a:xfrm>
            <a:off x="9416539" y="3726268"/>
            <a:ext cx="2016024" cy="1438109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zh-CN" altLang="en-US" sz="1200" dirty="0"/>
              <a:t>混元</a:t>
            </a:r>
            <a:r>
              <a:rPr lang="en-US" altLang="zh-CN" sz="1200" dirty="0"/>
              <a:t>-std</a:t>
            </a:r>
            <a:r>
              <a:rPr lang="zh-CN" altLang="en-US" sz="1200" dirty="0"/>
              <a:t>：输入 ￥</a:t>
            </a:r>
            <a:r>
              <a:rPr lang="en-US" altLang="zh-CN" sz="1200" dirty="0"/>
              <a:t>0.0045</a:t>
            </a:r>
            <a:r>
              <a:rPr lang="zh-CN" altLang="en-US" sz="1200" dirty="0"/>
              <a:t>，输出 ￥</a:t>
            </a:r>
            <a:r>
              <a:rPr lang="en-US" altLang="zh-CN" sz="1200" dirty="0"/>
              <a:t>0.005</a:t>
            </a:r>
          </a:p>
          <a:p>
            <a:pPr>
              <a:spcAft>
                <a:spcPts val="0"/>
              </a:spcAft>
            </a:pPr>
            <a:r>
              <a:rPr lang="en-US" altLang="zh-CN" sz="1200" dirty="0"/>
              <a:t> </a:t>
            </a:r>
            <a:r>
              <a:rPr lang="zh-CN" altLang="en-US" sz="1200" dirty="0"/>
              <a:t>混元</a:t>
            </a:r>
            <a:r>
              <a:rPr lang="en-US" altLang="zh-CN" sz="1200" dirty="0"/>
              <a:t>-std</a:t>
            </a:r>
            <a:r>
              <a:rPr lang="zh-CN" altLang="en-US" sz="1200" dirty="0"/>
              <a:t> </a:t>
            </a:r>
            <a:r>
              <a:rPr lang="en-US" altLang="zh-CN" sz="1200" dirty="0"/>
              <a:t>256K</a:t>
            </a:r>
            <a:r>
              <a:rPr lang="zh-CN" altLang="en-US" sz="1200" dirty="0"/>
              <a:t>：输入 ￥</a:t>
            </a:r>
            <a:r>
              <a:rPr lang="en-US" altLang="zh-CN" sz="1200" dirty="0"/>
              <a:t>0.015</a:t>
            </a:r>
            <a:r>
              <a:rPr lang="zh-CN" altLang="en-US" sz="1200" dirty="0"/>
              <a:t>，输出 ￥</a:t>
            </a:r>
            <a:r>
              <a:rPr lang="en-US" altLang="zh-CN" sz="1200" dirty="0"/>
              <a:t>0.06</a:t>
            </a:r>
          </a:p>
        </p:txBody>
      </p:sp>
      <p:sp>
        <p:nvSpPr>
          <p:cNvPr id="31" name="内容占位符 4">
            <a:extLst>
              <a:ext uri="{FF2B5EF4-FFF2-40B4-BE49-F238E27FC236}">
                <a16:creationId xmlns:a16="http://schemas.microsoft.com/office/drawing/2014/main" id="{10A56C6F-EE43-5411-9180-1A7C36AC1F82}"/>
              </a:ext>
            </a:extLst>
          </p:cNvPr>
          <p:cNvSpPr txBox="1">
            <a:spLocks/>
          </p:cNvSpPr>
          <p:nvPr/>
        </p:nvSpPr>
        <p:spPr>
          <a:xfrm>
            <a:off x="5146158" y="5380370"/>
            <a:ext cx="2016024" cy="959509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en-US" altLang="zh-CN" sz="1200" dirty="0" err="1"/>
              <a:t>Qwen</a:t>
            </a:r>
            <a:r>
              <a:rPr lang="en-US" altLang="zh-CN" sz="1200" dirty="0"/>
              <a:t>-Max</a:t>
            </a:r>
            <a:r>
              <a:rPr lang="zh-CN" altLang="en-US" sz="1200" dirty="0"/>
              <a:t>：输入 ￥</a:t>
            </a:r>
            <a:r>
              <a:rPr lang="en-US" altLang="zh-CN" sz="1200" dirty="0"/>
              <a:t>0.04</a:t>
            </a:r>
            <a:r>
              <a:rPr lang="zh-CN" altLang="en-US" sz="1200" dirty="0"/>
              <a:t>，输出 ￥</a:t>
            </a:r>
            <a:r>
              <a:rPr lang="en-US" altLang="zh-CN" sz="1200" dirty="0"/>
              <a:t>0.12</a:t>
            </a:r>
          </a:p>
        </p:txBody>
      </p:sp>
      <p:sp>
        <p:nvSpPr>
          <p:cNvPr id="32" name="内容占位符 4">
            <a:extLst>
              <a:ext uri="{FF2B5EF4-FFF2-40B4-BE49-F238E27FC236}">
                <a16:creationId xmlns:a16="http://schemas.microsoft.com/office/drawing/2014/main" id="{DF38C547-2A00-7869-0906-0ADEB8E5B78A}"/>
              </a:ext>
            </a:extLst>
          </p:cNvPr>
          <p:cNvSpPr txBox="1">
            <a:spLocks/>
          </p:cNvSpPr>
          <p:nvPr/>
        </p:nvSpPr>
        <p:spPr>
          <a:xfrm>
            <a:off x="7344856" y="5380370"/>
            <a:ext cx="2016024" cy="959509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en-US" altLang="zh-CN" sz="1200" dirty="0"/>
              <a:t>Ernie</a:t>
            </a:r>
            <a:r>
              <a:rPr lang="zh-CN" altLang="en-US" sz="1200" dirty="0"/>
              <a:t> </a:t>
            </a:r>
            <a:r>
              <a:rPr lang="en-US" altLang="zh-CN" sz="1200" dirty="0"/>
              <a:t>4</a:t>
            </a:r>
            <a:r>
              <a:rPr lang="zh-CN" altLang="en-US" sz="1200" dirty="0"/>
              <a:t>：输入￥</a:t>
            </a:r>
            <a:r>
              <a:rPr lang="en-US" altLang="zh-CN" sz="1200" dirty="0"/>
              <a:t>0.12</a:t>
            </a:r>
            <a:r>
              <a:rPr lang="zh-CN" altLang="en-US" sz="1200" dirty="0"/>
              <a:t>， 输出 ￥</a:t>
            </a:r>
            <a:r>
              <a:rPr lang="en-US" altLang="zh-CN" sz="1200" dirty="0"/>
              <a:t>0.12</a:t>
            </a:r>
            <a:r>
              <a:rPr lang="zh-CN" altLang="en-US" sz="1200" dirty="0"/>
              <a:t> </a:t>
            </a:r>
            <a:r>
              <a:rPr lang="en-US" altLang="zh-CN" sz="1200" dirty="0"/>
              <a:t>or</a:t>
            </a:r>
            <a:r>
              <a:rPr lang="zh-CN" altLang="en-US" sz="1200" dirty="0"/>
              <a:t> </a:t>
            </a:r>
            <a:r>
              <a:rPr lang="en-US" altLang="zh-CN" sz="1200" dirty="0"/>
              <a:t>1 </a:t>
            </a:r>
            <a:r>
              <a:rPr lang="zh-CN" altLang="en-US" sz="1200" dirty="0"/>
              <a:t>个月会员 </a:t>
            </a:r>
            <a:r>
              <a:rPr lang="en-US" altLang="zh-CN" sz="1200" dirty="0"/>
              <a:t>49.9</a:t>
            </a:r>
          </a:p>
        </p:txBody>
      </p:sp>
      <p:sp>
        <p:nvSpPr>
          <p:cNvPr id="33" name="内容占位符 4">
            <a:extLst>
              <a:ext uri="{FF2B5EF4-FFF2-40B4-BE49-F238E27FC236}">
                <a16:creationId xmlns:a16="http://schemas.microsoft.com/office/drawing/2014/main" id="{E58A8DE3-5D5C-CAE8-E351-A6CBA3E050D0}"/>
              </a:ext>
            </a:extLst>
          </p:cNvPr>
          <p:cNvSpPr txBox="1">
            <a:spLocks/>
          </p:cNvSpPr>
          <p:nvPr/>
        </p:nvSpPr>
        <p:spPr>
          <a:xfrm>
            <a:off x="9416539" y="5380370"/>
            <a:ext cx="2016024" cy="959509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zh-CN" altLang="en-US" sz="1200" dirty="0"/>
              <a:t>混元 </a:t>
            </a:r>
            <a:r>
              <a:rPr lang="en-US" altLang="zh-CN" sz="1200" dirty="0"/>
              <a:t>Pro</a:t>
            </a:r>
            <a:r>
              <a:rPr lang="zh-CN" altLang="en-US" sz="1200" dirty="0"/>
              <a:t>：输入 ￥</a:t>
            </a:r>
            <a:r>
              <a:rPr lang="en-US" altLang="zh-CN" sz="1200" dirty="0"/>
              <a:t>0.03</a:t>
            </a:r>
            <a:r>
              <a:rPr lang="zh-CN" altLang="en-US" sz="1200" dirty="0"/>
              <a:t>，输出 ￥</a:t>
            </a:r>
            <a:r>
              <a:rPr lang="en-US" altLang="zh-CN" sz="1200" dirty="0"/>
              <a:t>0.1</a:t>
            </a:r>
          </a:p>
        </p:txBody>
      </p:sp>
      <p:sp>
        <p:nvSpPr>
          <p:cNvPr id="34" name="内容占位符 4">
            <a:extLst>
              <a:ext uri="{FF2B5EF4-FFF2-40B4-BE49-F238E27FC236}">
                <a16:creationId xmlns:a16="http://schemas.microsoft.com/office/drawing/2014/main" id="{1EA1836F-0D7A-7E20-5452-DC541E7F0E76}"/>
              </a:ext>
            </a:extLst>
          </p:cNvPr>
          <p:cNvSpPr txBox="1">
            <a:spLocks/>
          </p:cNvSpPr>
          <p:nvPr/>
        </p:nvSpPr>
        <p:spPr>
          <a:xfrm>
            <a:off x="9416539" y="2799043"/>
            <a:ext cx="2016024" cy="592335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zh-CN" altLang="en-US" sz="1200" dirty="0"/>
              <a:t>混元</a:t>
            </a:r>
            <a:r>
              <a:rPr lang="en-US" altLang="zh-CN" sz="1200" dirty="0"/>
              <a:t> Lite</a:t>
            </a:r>
            <a:r>
              <a:rPr lang="zh-CN" altLang="en-US" sz="1200" dirty="0"/>
              <a:t>：免费</a:t>
            </a:r>
            <a:endParaRPr lang="en-US" altLang="zh-CN" sz="1200" dirty="0"/>
          </a:p>
        </p:txBody>
      </p:sp>
      <p:sp>
        <p:nvSpPr>
          <p:cNvPr id="35" name="内容占位符 4">
            <a:extLst>
              <a:ext uri="{FF2B5EF4-FFF2-40B4-BE49-F238E27FC236}">
                <a16:creationId xmlns:a16="http://schemas.microsoft.com/office/drawing/2014/main" id="{6B062121-D1EF-C7C2-0D2D-4FB13422F3EF}"/>
              </a:ext>
            </a:extLst>
          </p:cNvPr>
          <p:cNvSpPr txBox="1">
            <a:spLocks/>
          </p:cNvSpPr>
          <p:nvPr/>
        </p:nvSpPr>
        <p:spPr>
          <a:xfrm>
            <a:off x="7344856" y="2799043"/>
            <a:ext cx="2016024" cy="592335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en-US" altLang="zh-CN" sz="1200" dirty="0"/>
              <a:t>Ernie</a:t>
            </a:r>
            <a:r>
              <a:rPr lang="zh-CN" altLang="en-US" sz="1200" dirty="0"/>
              <a:t> </a:t>
            </a:r>
            <a:r>
              <a:rPr lang="en-US" altLang="zh-CN" sz="1200" dirty="0"/>
              <a:t>Lite/Ernie</a:t>
            </a:r>
            <a:r>
              <a:rPr lang="zh-CN" altLang="en-US" sz="1200" dirty="0"/>
              <a:t> </a:t>
            </a:r>
            <a:r>
              <a:rPr lang="en-US" altLang="zh-CN" sz="1200" dirty="0"/>
              <a:t>Speed</a:t>
            </a:r>
            <a:r>
              <a:rPr lang="zh-CN" altLang="en-US" sz="1200" dirty="0"/>
              <a:t>：免费</a:t>
            </a:r>
            <a:endParaRPr lang="en-US" altLang="zh-CN" sz="1200" dirty="0"/>
          </a:p>
        </p:txBody>
      </p:sp>
      <p:sp>
        <p:nvSpPr>
          <p:cNvPr id="36" name="内容占位符 4">
            <a:extLst>
              <a:ext uri="{FF2B5EF4-FFF2-40B4-BE49-F238E27FC236}">
                <a16:creationId xmlns:a16="http://schemas.microsoft.com/office/drawing/2014/main" id="{D7C94D3F-A980-AAD4-B612-BFF196F522B4}"/>
              </a:ext>
            </a:extLst>
          </p:cNvPr>
          <p:cNvSpPr txBox="1">
            <a:spLocks/>
          </p:cNvSpPr>
          <p:nvPr/>
        </p:nvSpPr>
        <p:spPr>
          <a:xfrm>
            <a:off x="5146158" y="2799043"/>
            <a:ext cx="2016024" cy="592335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en-US" altLang="zh-CN" sz="1200" dirty="0" err="1"/>
              <a:t>Qwen</a:t>
            </a:r>
            <a:r>
              <a:rPr lang="en-US" altLang="zh-CN" sz="1200" dirty="0"/>
              <a:t>-long</a:t>
            </a:r>
            <a:r>
              <a:rPr lang="zh-CN" altLang="en-US" sz="1200" dirty="0"/>
              <a:t>：输入 ￥</a:t>
            </a:r>
            <a:r>
              <a:rPr lang="en-US" altLang="zh-CN" sz="1200" dirty="0"/>
              <a:t>0.0005</a:t>
            </a:r>
            <a:r>
              <a:rPr lang="zh-CN" altLang="en-US" sz="1200" dirty="0"/>
              <a:t>，输出 ￥</a:t>
            </a:r>
            <a:r>
              <a:rPr lang="en-US" altLang="zh-CN" sz="1200" dirty="0"/>
              <a:t>0.002</a:t>
            </a:r>
          </a:p>
        </p:txBody>
      </p:sp>
      <p:sp>
        <p:nvSpPr>
          <p:cNvPr id="37" name="内容占位符 4">
            <a:extLst>
              <a:ext uri="{FF2B5EF4-FFF2-40B4-BE49-F238E27FC236}">
                <a16:creationId xmlns:a16="http://schemas.microsoft.com/office/drawing/2014/main" id="{23CC463C-0495-349B-F0EB-9C8EC296E355}"/>
              </a:ext>
            </a:extLst>
          </p:cNvPr>
          <p:cNvSpPr txBox="1">
            <a:spLocks/>
          </p:cNvSpPr>
          <p:nvPr/>
        </p:nvSpPr>
        <p:spPr>
          <a:xfrm>
            <a:off x="3000060" y="2799043"/>
            <a:ext cx="2016024" cy="592335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zh-CN" altLang="en-US" sz="1200" dirty="0"/>
              <a:t>豆包 </a:t>
            </a:r>
            <a:r>
              <a:rPr lang="en-US" altLang="zh-CN" sz="1200" dirty="0"/>
              <a:t>Lite</a:t>
            </a:r>
            <a:r>
              <a:rPr lang="zh-CN" altLang="en-US" sz="1200" dirty="0"/>
              <a:t>：输入 ￥</a:t>
            </a:r>
            <a:r>
              <a:rPr lang="en-US" altLang="zh-CN" sz="1200" dirty="0"/>
              <a:t>0.0008</a:t>
            </a:r>
            <a:r>
              <a:rPr lang="zh-CN" altLang="en-US" sz="1200" dirty="0"/>
              <a:t>，输出 ￥</a:t>
            </a:r>
            <a:r>
              <a:rPr lang="en-US" altLang="zh-CN" sz="1200" dirty="0"/>
              <a:t>0.001</a:t>
            </a:r>
          </a:p>
        </p:txBody>
      </p:sp>
      <p:cxnSp>
        <p:nvCxnSpPr>
          <p:cNvPr id="40" name="直线连接符 39">
            <a:extLst>
              <a:ext uri="{FF2B5EF4-FFF2-40B4-BE49-F238E27FC236}">
                <a16:creationId xmlns:a16="http://schemas.microsoft.com/office/drawing/2014/main" id="{771FD817-F222-00EA-1B78-309B02BA4711}"/>
              </a:ext>
            </a:extLst>
          </p:cNvPr>
          <p:cNvCxnSpPr>
            <a:cxnSpLocks/>
          </p:cNvCxnSpPr>
          <p:nvPr/>
        </p:nvCxnSpPr>
        <p:spPr>
          <a:xfrm>
            <a:off x="826565" y="3575222"/>
            <a:ext cx="10686839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线连接符 40">
            <a:extLst>
              <a:ext uri="{FF2B5EF4-FFF2-40B4-BE49-F238E27FC236}">
                <a16:creationId xmlns:a16="http://schemas.microsoft.com/office/drawing/2014/main" id="{83838861-5574-5683-CCAB-9DF9C53081F4}"/>
              </a:ext>
            </a:extLst>
          </p:cNvPr>
          <p:cNvCxnSpPr>
            <a:cxnSpLocks/>
          </p:cNvCxnSpPr>
          <p:nvPr/>
        </p:nvCxnSpPr>
        <p:spPr>
          <a:xfrm>
            <a:off x="826565" y="5166182"/>
            <a:ext cx="10686839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内容占位符 4">
            <a:extLst>
              <a:ext uri="{FF2B5EF4-FFF2-40B4-BE49-F238E27FC236}">
                <a16:creationId xmlns:a16="http://schemas.microsoft.com/office/drawing/2014/main" id="{B7EC2C82-1D6F-1626-60A5-13302F7E49A2}"/>
              </a:ext>
            </a:extLst>
          </p:cNvPr>
          <p:cNvSpPr txBox="1">
            <a:spLocks/>
          </p:cNvSpPr>
          <p:nvPr/>
        </p:nvSpPr>
        <p:spPr>
          <a:xfrm>
            <a:off x="170810" y="2822493"/>
            <a:ext cx="625313" cy="460285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Aft>
                <a:spcPts val="0"/>
              </a:spcAft>
              <a:buNone/>
            </a:pPr>
            <a:r>
              <a:rPr lang="en-US" sz="1600" b="1" dirty="0">
                <a:solidFill>
                  <a:srgbClr val="C00000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十亿</a:t>
            </a:r>
          </a:p>
        </p:txBody>
      </p:sp>
      <p:sp>
        <p:nvSpPr>
          <p:cNvPr id="43" name="内容占位符 4">
            <a:extLst>
              <a:ext uri="{FF2B5EF4-FFF2-40B4-BE49-F238E27FC236}">
                <a16:creationId xmlns:a16="http://schemas.microsoft.com/office/drawing/2014/main" id="{EF9159A8-3FF0-B1CE-5E41-18BB193AE010}"/>
              </a:ext>
            </a:extLst>
          </p:cNvPr>
          <p:cNvSpPr txBox="1">
            <a:spLocks/>
          </p:cNvSpPr>
          <p:nvPr/>
        </p:nvSpPr>
        <p:spPr>
          <a:xfrm>
            <a:off x="128304" y="4030565"/>
            <a:ext cx="726990" cy="460285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Aft>
                <a:spcPts val="0"/>
              </a:spcAft>
              <a:buNone/>
            </a:pPr>
            <a:r>
              <a:rPr lang="zh-CN" altLang="en-US" sz="1600" b="1" dirty="0">
                <a:solidFill>
                  <a:srgbClr val="C00000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百</a:t>
            </a:r>
            <a:r>
              <a:rPr lang="en-US" altLang="zh-CN" sz="1600" b="1" dirty="0">
                <a:solidFill>
                  <a:srgbClr val="C00000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亿</a:t>
            </a:r>
          </a:p>
        </p:txBody>
      </p:sp>
      <p:sp>
        <p:nvSpPr>
          <p:cNvPr id="44" name="内容占位符 4">
            <a:extLst>
              <a:ext uri="{FF2B5EF4-FFF2-40B4-BE49-F238E27FC236}">
                <a16:creationId xmlns:a16="http://schemas.microsoft.com/office/drawing/2014/main" id="{456B35FD-AAF1-FF49-52B0-37E9132DDD4D}"/>
              </a:ext>
            </a:extLst>
          </p:cNvPr>
          <p:cNvSpPr txBox="1">
            <a:spLocks/>
          </p:cNvSpPr>
          <p:nvPr/>
        </p:nvSpPr>
        <p:spPr>
          <a:xfrm>
            <a:off x="170810" y="5567530"/>
            <a:ext cx="726990" cy="460285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Aft>
                <a:spcPts val="0"/>
              </a:spcAft>
              <a:buNone/>
            </a:pPr>
            <a:r>
              <a:rPr lang="zh-CN" altLang="en-US" sz="1600" b="1" dirty="0">
                <a:solidFill>
                  <a:srgbClr val="C00000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千</a:t>
            </a:r>
            <a:r>
              <a:rPr lang="en-US" altLang="zh-CN" sz="1600" b="1" dirty="0">
                <a:solidFill>
                  <a:srgbClr val="C00000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亿</a:t>
            </a:r>
          </a:p>
        </p:txBody>
      </p:sp>
    </p:spTree>
    <p:extLst>
      <p:ext uri="{BB962C8B-B14F-4D97-AF65-F5344CB8AC3E}">
        <p14:creationId xmlns:p14="http://schemas.microsoft.com/office/powerpoint/2010/main" val="21853839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E3447A44-A893-E841-A1A7-B7E42C570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dirty="0"/>
              <a:t>第一波降价：以分￥</a:t>
            </a:r>
            <a:r>
              <a:rPr lang="en-US" altLang="zh-CN" dirty="0"/>
              <a:t>0.0X</a:t>
            </a:r>
            <a:r>
              <a:rPr lang="zh-CN" altLang="en-US" dirty="0"/>
              <a:t> 计价</a:t>
            </a:r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FE93031B-4D68-CA4B-98AD-8E688030ADA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algn="l"/>
            <a:r>
              <a:rPr lang="en-US" altLang="zh-CN" sz="1800" dirty="0"/>
              <a:t>5</a:t>
            </a:r>
            <a:r>
              <a:rPr lang="zh-CN" altLang="en-US" sz="1800" dirty="0"/>
              <a:t>月</a:t>
            </a:r>
            <a:r>
              <a:rPr lang="en-US" altLang="zh-CN" sz="1800" dirty="0"/>
              <a:t>6</a:t>
            </a:r>
            <a:r>
              <a:rPr lang="zh-CN" altLang="en-US" sz="1800" dirty="0"/>
              <a:t>日，幻方量化宣布旗下深度求索（</a:t>
            </a:r>
            <a:r>
              <a:rPr lang="en" altLang="zh-CN" sz="1800" dirty="0"/>
              <a:t>DeepSeek</a:t>
            </a:r>
            <a:r>
              <a:rPr lang="zh-CN" altLang="en" sz="1800" dirty="0"/>
              <a:t>）</a:t>
            </a:r>
            <a:r>
              <a:rPr lang="zh-CN" altLang="en-US" sz="1800" dirty="0"/>
              <a:t>正式开源第二代 </a:t>
            </a:r>
            <a:r>
              <a:rPr lang="en" altLang="zh-CN" sz="1800" dirty="0"/>
              <a:t>MoE</a:t>
            </a:r>
            <a:r>
              <a:rPr lang="zh-CN" altLang="en-US" sz="1800" dirty="0"/>
              <a:t> </a:t>
            </a:r>
            <a:r>
              <a:rPr lang="en" altLang="zh-CN" sz="1800" dirty="0"/>
              <a:t>DeepSeek-V2</a:t>
            </a:r>
            <a:r>
              <a:rPr lang="zh-CN" altLang="en" sz="1800" dirty="0"/>
              <a:t>，</a:t>
            </a:r>
            <a:r>
              <a:rPr lang="en-US" altLang="zh-CN" sz="1800" dirty="0"/>
              <a:t>API</a:t>
            </a:r>
            <a:r>
              <a:rPr lang="zh-CN" altLang="en-US" sz="1800" dirty="0"/>
              <a:t> 输入 </a:t>
            </a:r>
            <a:r>
              <a:rPr lang="en-US" altLang="zh-CN" sz="1800" dirty="0"/>
              <a:t>0.01</a:t>
            </a:r>
            <a:r>
              <a:rPr lang="zh-CN" altLang="en-US" sz="1800" dirty="0"/>
              <a:t>元</a:t>
            </a:r>
            <a:r>
              <a:rPr lang="en-US" altLang="zh-CN" sz="1800" dirty="0"/>
              <a:t>/</a:t>
            </a:r>
            <a:r>
              <a:rPr lang="zh-CN" altLang="en-US" sz="1800" dirty="0"/>
              <a:t>万 </a:t>
            </a:r>
            <a:r>
              <a:rPr lang="en" altLang="zh-CN" sz="1800" dirty="0"/>
              <a:t>Tokens</a:t>
            </a:r>
            <a:r>
              <a:rPr lang="zh-CN" altLang="en" sz="1800" dirty="0"/>
              <a:t>、</a:t>
            </a:r>
            <a:r>
              <a:rPr lang="zh-CN" altLang="en-US" sz="1800" dirty="0"/>
              <a:t>输出 </a:t>
            </a:r>
            <a:r>
              <a:rPr lang="en-US" altLang="zh-CN" sz="1800" dirty="0"/>
              <a:t>0.02</a:t>
            </a:r>
            <a:r>
              <a:rPr lang="zh-CN" altLang="en-US" sz="1800" dirty="0"/>
              <a:t> 元</a:t>
            </a:r>
            <a:r>
              <a:rPr lang="en-US" altLang="zh-CN" sz="1800" dirty="0"/>
              <a:t>/</a:t>
            </a:r>
            <a:r>
              <a:rPr lang="zh-CN" altLang="en-US" sz="1800" dirty="0"/>
              <a:t>万 </a:t>
            </a:r>
            <a:r>
              <a:rPr lang="en" altLang="zh-CN" sz="1800" dirty="0"/>
              <a:t>Tokens</a:t>
            </a:r>
            <a:r>
              <a:rPr lang="zh-CN" altLang="en" sz="1800" dirty="0"/>
              <a:t>，</a:t>
            </a:r>
            <a:r>
              <a:rPr lang="en-US" altLang="zh-CN" sz="1800" dirty="0"/>
              <a:t>~</a:t>
            </a:r>
            <a:r>
              <a:rPr lang="en" altLang="zh-CN" sz="1800" dirty="0"/>
              <a:t>GPT-4-Turbo</a:t>
            </a:r>
            <a:r>
              <a:rPr lang="zh-CN" altLang="en-US" sz="1800" dirty="0"/>
              <a:t> </a:t>
            </a:r>
            <a:r>
              <a:rPr lang="en-US" altLang="zh-CN" sz="1800" dirty="0"/>
              <a:t>1/70</a:t>
            </a:r>
            <a:r>
              <a:rPr lang="zh-CN" altLang="en-US" sz="1800" dirty="0"/>
              <a:t>；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CE03544-2B19-BC2B-11F2-B0AEB193A6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127" y="2782204"/>
            <a:ext cx="6559155" cy="3363669"/>
          </a:xfrm>
          <a:prstGeom prst="rect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563B160F-AA91-642C-3771-F322EF6002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5816" y="2738212"/>
            <a:ext cx="2909937" cy="3451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29067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E3447A44-A893-E841-A1A7-B7E42C570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dirty="0"/>
              <a:t>第一波降价：以分￥</a:t>
            </a:r>
            <a:r>
              <a:rPr lang="en-US" altLang="zh-CN" dirty="0"/>
              <a:t>0.0X</a:t>
            </a:r>
            <a:r>
              <a:rPr lang="zh-CN" altLang="en-US" dirty="0"/>
              <a:t> 计价</a:t>
            </a:r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FE93031B-4D68-CA4B-98AD-8E688030ADA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algn="l"/>
            <a:r>
              <a:rPr lang="en-US" altLang="zh-CN" sz="1800" dirty="0"/>
              <a:t>5</a:t>
            </a:r>
            <a:r>
              <a:rPr lang="zh-CN" altLang="en-US" sz="1800" dirty="0"/>
              <a:t>月</a:t>
            </a:r>
            <a:r>
              <a:rPr lang="en-US" altLang="zh-CN" sz="1800" dirty="0"/>
              <a:t>11</a:t>
            </a:r>
            <a:r>
              <a:rPr lang="zh-CN" altLang="en-US" sz="1800" dirty="0"/>
              <a:t>日，智谱大模型跟进，官宣新价格：入门级产品</a:t>
            </a:r>
            <a:r>
              <a:rPr lang="en" altLang="zh-CN" sz="1800" dirty="0"/>
              <a:t>GLM-3 Turbo</a:t>
            </a:r>
            <a:r>
              <a:rPr lang="zh-CN" altLang="en-US" sz="1800" dirty="0"/>
              <a:t> </a:t>
            </a:r>
            <a:r>
              <a:rPr lang="en-US" altLang="zh-CN" sz="1800" dirty="0"/>
              <a:t>API</a:t>
            </a:r>
            <a:r>
              <a:rPr lang="zh-CN" altLang="en-US" sz="1800" dirty="0"/>
              <a:t> 从</a:t>
            </a:r>
            <a:r>
              <a:rPr lang="en-US" altLang="zh-CN" sz="1800" dirty="0"/>
              <a:t>0.05</a:t>
            </a:r>
            <a:r>
              <a:rPr lang="zh-CN" altLang="en-US" sz="1800" dirty="0"/>
              <a:t>元／万</a:t>
            </a:r>
            <a:r>
              <a:rPr lang="en" altLang="zh-CN" sz="1800" dirty="0"/>
              <a:t>Tokens</a:t>
            </a:r>
            <a:r>
              <a:rPr lang="zh-CN" altLang="en-US" sz="1800" dirty="0"/>
              <a:t>降至</a:t>
            </a:r>
            <a:r>
              <a:rPr lang="en-US" altLang="zh-CN" sz="1800" dirty="0"/>
              <a:t>0.01</a:t>
            </a:r>
            <a:r>
              <a:rPr lang="zh-CN" altLang="en-US" sz="1800" dirty="0"/>
              <a:t>元／万</a:t>
            </a:r>
            <a:r>
              <a:rPr lang="en" altLang="zh-CN" sz="1800" dirty="0"/>
              <a:t>Tokens</a:t>
            </a:r>
            <a:r>
              <a:rPr lang="zh-CN" altLang="en" sz="1800" dirty="0"/>
              <a:t>，</a:t>
            </a:r>
            <a:r>
              <a:rPr lang="zh-CN" altLang="en-US" sz="1800" dirty="0"/>
              <a:t>降幅达 </a:t>
            </a:r>
            <a:r>
              <a:rPr lang="en-US" altLang="zh-CN" sz="1800" dirty="0"/>
              <a:t>80%</a:t>
            </a:r>
            <a:r>
              <a:rPr lang="zh-CN" altLang="en-US" sz="1800" dirty="0"/>
              <a:t>；</a:t>
            </a:r>
          </a:p>
        </p:txBody>
      </p:sp>
      <p:pic>
        <p:nvPicPr>
          <p:cNvPr id="5122" name="Picture 2" descr="跟大厂拼价格到底！智谱AI 宣布模型全面降价，刘慈欣、AI 老罗线上“整活儿”_AI&amp;大模型_褚杏娟_InfoQ精选文章">
            <a:extLst>
              <a:ext uri="{FF2B5EF4-FFF2-40B4-BE49-F238E27FC236}">
                <a16:creationId xmlns:a16="http://schemas.microsoft.com/office/drawing/2014/main" id="{7BFAE6FF-1EC0-6874-39C4-DF7B65BB7F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63" b="4615"/>
          <a:stretch/>
        </p:blipFill>
        <p:spPr bwMode="auto">
          <a:xfrm>
            <a:off x="1525161" y="2290118"/>
            <a:ext cx="9146440" cy="4181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33835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0E9C86F0-08B0-0DB9-7FAF-7773C359E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第二波降价：以厘 ￥</a:t>
            </a:r>
            <a:r>
              <a:rPr lang="en-US" altLang="zh-CN" dirty="0"/>
              <a:t>0.00X</a:t>
            </a:r>
            <a:r>
              <a:rPr lang="zh-CN" altLang="en-US" dirty="0"/>
              <a:t> 计价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06266127-421C-4A79-0A9B-E0B67400FFE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algn="l"/>
            <a:r>
              <a:rPr lang="en-US" altLang="zh-CN" dirty="0"/>
              <a:t>5</a:t>
            </a:r>
            <a:r>
              <a:rPr lang="zh-CN" altLang="en-US" dirty="0"/>
              <a:t>月</a:t>
            </a:r>
            <a:r>
              <a:rPr lang="en-US" altLang="zh-CN" dirty="0"/>
              <a:t>15</a:t>
            </a:r>
            <a:r>
              <a:rPr lang="zh-CN" altLang="en-US" dirty="0"/>
              <a:t>日，字节宣布豆包大模型正式开启对外服务，豆包通用大模型 </a:t>
            </a:r>
            <a:r>
              <a:rPr lang="en" altLang="zh-CN" dirty="0"/>
              <a:t>pro-32k</a:t>
            </a:r>
            <a:r>
              <a:rPr lang="zh-CN" altLang="en-US" dirty="0"/>
              <a:t> 企业市场推理输入价格仅为 </a:t>
            </a:r>
            <a:r>
              <a:rPr lang="en-US" altLang="zh-CN" dirty="0"/>
              <a:t>0.008</a:t>
            </a:r>
            <a:r>
              <a:rPr lang="zh-CN" altLang="en-US" dirty="0"/>
              <a:t> 元</a:t>
            </a:r>
            <a:r>
              <a:rPr lang="en-US" altLang="zh-CN" dirty="0"/>
              <a:t>/</a:t>
            </a:r>
            <a:r>
              <a:rPr lang="zh-CN" altLang="en-US" dirty="0"/>
              <a:t>万 </a:t>
            </a:r>
            <a:r>
              <a:rPr lang="en" altLang="zh-CN" dirty="0"/>
              <a:t>tokens</a:t>
            </a:r>
            <a:r>
              <a:rPr lang="zh-CN" altLang="en" dirty="0"/>
              <a:t>。</a:t>
            </a:r>
          </a:p>
        </p:txBody>
      </p:sp>
      <p:pic>
        <p:nvPicPr>
          <p:cNvPr id="6146" name="Picture 2" descr="价格战开卷！字节发布豆包大模型，比行业便宜99.3%">
            <a:extLst>
              <a:ext uri="{FF2B5EF4-FFF2-40B4-BE49-F238E27FC236}">
                <a16:creationId xmlns:a16="http://schemas.microsoft.com/office/drawing/2014/main" id="{B5083F28-ED4E-D36F-8E62-6FDACCE0DC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146" y="2545492"/>
            <a:ext cx="5439225" cy="3663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To C大模型，将是字节跳动新“王牌”？ - OFweek通信网">
            <a:extLst>
              <a:ext uri="{FF2B5EF4-FFF2-40B4-BE49-F238E27FC236}">
                <a16:creationId xmlns:a16="http://schemas.microsoft.com/office/drawing/2014/main" id="{69ED8A63-F0B3-6A74-265F-94455ECA06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0838" y="2545492"/>
            <a:ext cx="4889779" cy="3663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71679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封面页_图片版 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F4E5724B-7154-473D-A508-2B054E8EE854}"/>
    </a:ext>
  </a:extLst>
</a:theme>
</file>

<file path=ppt/theme/theme2.xml><?xml version="1.0" encoding="utf-8"?>
<a:theme xmlns:a="http://schemas.openxmlformats.org/drawingml/2006/main" name="1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3.xml><?xml version="1.0" encoding="utf-8"?>
<a:theme xmlns:a="http://schemas.openxmlformats.org/drawingml/2006/main" name="5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4.xml><?xml version="1.0" encoding="utf-8"?>
<a:theme xmlns:a="http://schemas.openxmlformats.org/drawingml/2006/main" name="4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5.xml><?xml version="1.0" encoding="utf-8"?>
<a:theme xmlns:a="http://schemas.openxmlformats.org/drawingml/2006/main" name="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1_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结束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CE9DE895-046C-40AC-AD8E-ED7DD660489B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41864</TotalTime>
  <Words>1847</Words>
  <Application>Microsoft Macintosh PowerPoint</Application>
  <PresentationFormat>自定义</PresentationFormat>
  <Paragraphs>167</Paragraphs>
  <Slides>48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7</vt:i4>
      </vt:variant>
      <vt:variant>
        <vt:lpstr>幻灯片标题</vt:lpstr>
      </vt:variant>
      <vt:variant>
        <vt:i4>48</vt:i4>
      </vt:variant>
    </vt:vector>
  </HeadingPairs>
  <TitlesOfParts>
    <vt:vector size="65" baseType="lpstr">
      <vt:lpstr>-apple-system</vt:lpstr>
      <vt:lpstr>Microsoft YaHei</vt:lpstr>
      <vt:lpstr>Microsoft YaHei</vt:lpstr>
      <vt:lpstr>ACGN-MiaoGB-Flash</vt:lpstr>
      <vt:lpstr>Arial</vt:lpstr>
      <vt:lpstr>Calibri</vt:lpstr>
      <vt:lpstr>Futura Medium</vt:lpstr>
      <vt:lpstr>Futura Medium</vt:lpstr>
      <vt:lpstr>Gill Sans MT</vt:lpstr>
      <vt:lpstr>Wingdings</vt:lpstr>
      <vt:lpstr>封面页_图片版 </vt:lpstr>
      <vt:lpstr>1_内容Copytext </vt:lpstr>
      <vt:lpstr>5_内容Copytext </vt:lpstr>
      <vt:lpstr>4_内容Copytext </vt:lpstr>
      <vt:lpstr>code01</vt:lpstr>
      <vt:lpstr>1_code01</vt:lpstr>
      <vt:lpstr>结束页</vt:lpstr>
      <vt:lpstr>PowerPoint 演示文稿</vt:lpstr>
      <vt:lpstr>PowerPoint 演示文稿</vt:lpstr>
      <vt:lpstr>关于本内容</vt:lpstr>
      <vt:lpstr>PowerPoint 演示文稿</vt:lpstr>
      <vt:lpstr>大模型 API 降价时间线</vt:lpstr>
      <vt:lpstr>5 月份大模型价格战 TimeLine</vt:lpstr>
      <vt:lpstr>第一波降价：以分￥0.0X 计价</vt:lpstr>
      <vt:lpstr>第一波降价：以分￥0.0X 计价</vt:lpstr>
      <vt:lpstr>第二波降价：以厘 ￥0.00X 计价</vt:lpstr>
      <vt:lpstr>第二波降价：以厘 ￥0.00X 计价</vt:lpstr>
      <vt:lpstr>第二波降价：以厘 ￥0.00X 计价</vt:lpstr>
      <vt:lpstr>第三波降价：免费</vt:lpstr>
      <vt:lpstr>第三波降价：免费</vt:lpstr>
      <vt:lpstr>大模型价格一览</vt:lpstr>
      <vt:lpstr>大模型价格一览</vt:lpstr>
      <vt:lpstr>大模型客户增长</vt:lpstr>
      <vt:lpstr>PowerPoint 演示文稿</vt:lpstr>
      <vt:lpstr>Tokens 词元</vt:lpstr>
      <vt:lpstr>what is token?</vt:lpstr>
      <vt:lpstr>what is token?</vt:lpstr>
      <vt:lpstr>Token 形象化理解</vt:lpstr>
      <vt:lpstr>tokenization 的含义</vt:lpstr>
      <vt:lpstr>Tokenization 算法</vt:lpstr>
      <vt:lpstr>Tokenized in LLM</vt:lpstr>
      <vt:lpstr>Tokenized in LLM</vt:lpstr>
      <vt:lpstr>Tokenized in LLM</vt:lpstr>
      <vt:lpstr>Tokenized in MLM</vt:lpstr>
      <vt:lpstr>Tokenized in MLM</vt:lpstr>
      <vt:lpstr>Transformer: Masked Multi Head Attention</vt:lpstr>
      <vt:lpstr>PowerPoint 演示文稿</vt:lpstr>
      <vt:lpstr>降价技术分析</vt:lpstr>
      <vt:lpstr>Multi-Head Latent Attention（MLA）</vt:lpstr>
      <vt:lpstr>In-Flight Batching</vt:lpstr>
      <vt:lpstr>KV Cache SplitWise</vt:lpstr>
      <vt:lpstr>PowerPoint 演示文稿</vt:lpstr>
      <vt:lpstr>本轮价格战思考</vt:lpstr>
      <vt:lpstr>降价潮跟随国外</vt:lpstr>
      <vt:lpstr>AIGC 对云厂商增长助力</vt:lpstr>
      <vt:lpstr>价格持续下跌需要爆款应用</vt:lpstr>
      <vt:lpstr>对催生应用的商业思考</vt:lpstr>
      <vt:lpstr>百模大战对模型思考</vt:lpstr>
      <vt:lpstr>对技术发展和计算思考</vt:lpstr>
      <vt:lpstr>对技术发展和计算思考</vt:lpstr>
      <vt:lpstr>对技术发展和计算思考</vt:lpstr>
      <vt:lpstr>如果你要创业？</vt:lpstr>
      <vt:lpstr>PowerPoint 演示文稿</vt:lpstr>
      <vt:lpstr>PowerPoint 演示文稿</vt:lpstr>
      <vt:lpstr>参考引用</vt:lpstr>
    </vt:vector>
  </TitlesOfParts>
  <Company>Huawei Technologies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sunbeilei</dc:creator>
  <cp:lastModifiedBy>ZOMI</cp:lastModifiedBy>
  <cp:revision>11263</cp:revision>
  <cp:lastPrinted>2023-09-08T09:14:01Z</cp:lastPrinted>
  <dcterms:created xsi:type="dcterms:W3CDTF">2020-08-28T08:44:19Z</dcterms:created>
  <dcterms:modified xsi:type="dcterms:W3CDTF">2024-06-16T23:51:16Z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(3)OuEhQ/z37fX125OKW3g17C5bV+y7G/gKJsML0A5/OgKvtn7/T6c/4T6hn9nIqtn/Da2DV0e1
YkZiURPiLC42MShcL/fZA4mE6VGaOA2FvlYfHIYSZJ2x/7mdLeRmmf1w4X0A5d4CCuYz4S2H
9F45z8fGjkVdbq/n1HUN8RuI504mZdRYgPGJ6zxlPm72+/xu+geTV5g6L4LIrOfp3Uz3lD3L
ea+4faiLw6pVexN8LT</vt:lpwstr>
  </property>
  <property fmtid="{D5CDD505-2E9C-101B-9397-08002B2CF9AE}" pid="3" name="_2015_ms_pID_7253431">
    <vt:lpwstr>ecQIe4CoyIly6OHTxuVhmieGPnYbA3uXbJm6HMUaTsPG0exzxoZIPn
gyqoQOOR7cQacoowLqktKvvgDWrIVtDqwjU4OI88dpKCXaoMY848xAR2s3foFSDFY9jS7oet
R0Py72DRnsqr3DDSQaooMLXWBuiLhuIYzMBDAV+PWApFaPwoPpXlY37MgIx3bHfWgjTOwZ3v
JN/RPQQfhjHqAE9PqhRy6dkuTle3NIqVbx2m</vt:lpwstr>
  </property>
  <property fmtid="{D5CDD505-2E9C-101B-9397-08002B2CF9AE}" pid="4" name="_2015_ms_pID_7253432">
    <vt:lpwstr>3A==</vt:lpwstr>
  </property>
  <property fmtid="{D5CDD505-2E9C-101B-9397-08002B2CF9AE}" pid="5" name="_readonly">
    <vt:lpwstr/>
  </property>
  <property fmtid="{D5CDD505-2E9C-101B-9397-08002B2CF9AE}" pid="6" name="_change">
    <vt:lpwstr/>
  </property>
  <property fmtid="{D5CDD505-2E9C-101B-9397-08002B2CF9AE}" pid="7" name="_full-control">
    <vt:lpwstr/>
  </property>
  <property fmtid="{D5CDD505-2E9C-101B-9397-08002B2CF9AE}" pid="8" name="sflag">
    <vt:lpwstr>1664329715</vt:lpwstr>
  </property>
</Properties>
</file>